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  <p:sldMasterId id="2147483721" r:id="rId2"/>
    <p:sldMasterId id="2147483722" r:id="rId3"/>
    <p:sldMasterId id="2147483723" r:id="rId4"/>
    <p:sldMasterId id="2147483724" r:id="rId5"/>
    <p:sldMasterId id="2147483725" r:id="rId6"/>
  </p:sldMasterIdLst>
  <p:notesMasterIdLst>
    <p:notesMasterId r:id="rId38"/>
  </p:notesMasterIdLst>
  <p:sldIdLst>
    <p:sldId id="256" r:id="rId7"/>
    <p:sldId id="257" r:id="rId8"/>
    <p:sldId id="258" r:id="rId9"/>
    <p:sldId id="259" r:id="rId10"/>
    <p:sldId id="301" r:id="rId11"/>
    <p:sldId id="260" r:id="rId12"/>
    <p:sldId id="261" r:id="rId13"/>
    <p:sldId id="264" r:id="rId14"/>
    <p:sldId id="262" r:id="rId15"/>
    <p:sldId id="263" r:id="rId16"/>
    <p:sldId id="277" r:id="rId17"/>
    <p:sldId id="278" r:id="rId18"/>
    <p:sldId id="266" r:id="rId19"/>
    <p:sldId id="270" r:id="rId20"/>
    <p:sldId id="267" r:id="rId21"/>
    <p:sldId id="271" r:id="rId22"/>
    <p:sldId id="302" r:id="rId23"/>
    <p:sldId id="273" r:id="rId24"/>
    <p:sldId id="303" r:id="rId25"/>
    <p:sldId id="279" r:id="rId26"/>
    <p:sldId id="280" r:id="rId27"/>
    <p:sldId id="281" r:id="rId28"/>
    <p:sldId id="282" r:id="rId29"/>
    <p:sldId id="304" r:id="rId30"/>
    <p:sldId id="268" r:id="rId31"/>
    <p:sldId id="288" r:id="rId32"/>
    <p:sldId id="289" r:id="rId33"/>
    <p:sldId id="290" r:id="rId34"/>
    <p:sldId id="291" r:id="rId35"/>
    <p:sldId id="269" r:id="rId36"/>
    <p:sldId id="300" r:id="rId37"/>
  </p:sldIdLst>
  <p:sldSz cx="9144000" cy="5143500" type="screen16x9"/>
  <p:notesSz cx="6858000" cy="9144000"/>
  <p:embeddedFontLst>
    <p:embeddedFont>
      <p:font typeface="Lora" panose="020B0604020202020204" charset="0"/>
      <p:regular r:id="rId39"/>
      <p:bold r:id="rId40"/>
      <p:italic r:id="rId41"/>
      <p:boldItalic r:id="rId42"/>
    </p:embeddedFont>
    <p:embeddedFont>
      <p:font typeface="Quattrocento Sans" panose="020B0604020202020204" charset="0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035" autoAdjust="0"/>
  </p:normalViewPr>
  <p:slideViewPr>
    <p:cSldViewPr snapToGrid="0">
      <p:cViewPr>
        <p:scale>
          <a:sx n="110" d="100"/>
          <a:sy n="110" d="100"/>
        </p:scale>
        <p:origin x="1572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333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63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69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961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044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36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000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816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509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524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5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662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335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375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29ee9d6fc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SLIDE FOR PR2 AND BAXTER. ELIMINATE DUPLICATE SLIDES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329ee9d6fc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647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29ee9d6fc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SLIDE FOR PR2 AND BAXTER. ELIMINATE DUPLICATE SLIDES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329ee9d6fc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41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29ee9d6fc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SLIDE FOR PR2 AND BAXTER. ELIMINATE DUPLICATE SLIDES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329ee9d6fc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48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29ee9d6fc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SLIDE FOR PR2 AND BAXTER. ELIMINATE DUPLICATE SLIDES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329ee9d6fc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495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44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29ee9d6fc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SLIDE FOR PR2 AND BAXTER. ELIMINATE DUPLICATE SLIDES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329ee9d6fc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93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89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99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43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45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really an operating system: really 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of tools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passing infrastructure: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is used to connect the various nodes that make up your typical robotic system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tools: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CLI (rosnode, rostopic, rosmsg, etc.), rqt_graph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visualization: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RVIZ, Gazebo, tf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29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really an operating system: really 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of tools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passing infrastructure: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is used to connect the various nodes that make up your typical robotic system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tools: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 CLI (rosnode, rostopic, rosmsg, etc.), rqt_graph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visualization: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RVIZ, Gazebo, tf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47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35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Google Shape;106;p26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6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8" name="Google Shape;158;p39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9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0" name="Google Shape;180;p4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5" name="Google Shape;185;p4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5" name="Google Shape;195;p5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7" name="Google Shape;207;p52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52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0" name="Google Shape;220;p56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3" name="Google Shape;223;p5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6" name="Google Shape;226;p5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7" name="Google Shape;227;p5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9" name="Google Shape;259;p65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65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9" name="Google Shape;269;p68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2" name="Google Shape;272;p6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5" name="Google Shape;275;p7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6" name="Google Shape;276;p7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2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3" name="Google Shape;283;p7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4" name="Google Shape;284;p73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5" name="Google Shape;285;p73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8" name="Google Shape;288;p7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9" name="Google Shape;289;p7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0" name="Google Shape;290;p7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3" name="Google Shape;293;p7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4" name="Google Shape;294;p7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5" name="Google Shape;295;p7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8" name="Google Shape;298;p7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9" name="Google Shape;299;p76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2" name="Google Shape;302;p7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3" name="Google Shape;303;p7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4" name="Google Shape;304;p77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5" name="Google Shape;305;p77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8" name="Google Shape;308;p7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9" name="Google Shape;309;p78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0" name="Google Shape;310;p78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78"/>
          <p:cNvSpPr/>
          <p:nvPr/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6480" y="2003760"/>
            <a:ext cx="45234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-6120" y="3676680"/>
            <a:ext cx="91617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" name="Google Shape;8;p1"/>
          <p:cNvSpPr/>
          <p:nvPr/>
        </p:nvSpPr>
        <p:spPr>
          <a:xfrm>
            <a:off x="1117800" y="3393000"/>
            <a:ext cx="566700" cy="5667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-6120" y="2571840"/>
            <a:ext cx="19842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4"/>
          <p:cNvSpPr/>
          <p:nvPr/>
        </p:nvSpPr>
        <p:spPr>
          <a:xfrm>
            <a:off x="1117800" y="2288160"/>
            <a:ext cx="566700" cy="5667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022120" y="1693440"/>
            <a:ext cx="37875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5898960" y="2571840"/>
            <a:ext cx="32508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0" y="1131840"/>
            <a:ext cx="13755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7"/>
          <p:cNvSpPr/>
          <p:nvPr/>
        </p:nvSpPr>
        <p:spPr>
          <a:xfrm>
            <a:off x="817560" y="928800"/>
            <a:ext cx="405600" cy="405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1381320" y="9226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1381320" y="1616400"/>
            <a:ext cx="68094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Google Shape;113;p27"/>
          <p:cNvSpPr/>
          <p:nvPr/>
        </p:nvSpPr>
        <p:spPr>
          <a:xfrm>
            <a:off x="5265720" y="1131840"/>
            <a:ext cx="38778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"/>
          <p:cNvSpPr txBox="1">
            <a:spLocks noGrp="1"/>
          </p:cNvSpPr>
          <p:nvPr>
            <p:ph type="title"/>
          </p:nvPr>
        </p:nvSpPr>
        <p:spPr>
          <a:xfrm>
            <a:off x="1381320" y="9370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1" name="Google Shape;211;p53"/>
          <p:cNvSpPr/>
          <p:nvPr/>
        </p:nvSpPr>
        <p:spPr>
          <a:xfrm>
            <a:off x="0" y="1131840"/>
            <a:ext cx="13755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53"/>
          <p:cNvSpPr/>
          <p:nvPr/>
        </p:nvSpPr>
        <p:spPr>
          <a:xfrm>
            <a:off x="817560" y="928800"/>
            <a:ext cx="405600" cy="405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3"/>
          <p:cNvSpPr/>
          <p:nvPr/>
        </p:nvSpPr>
        <p:spPr>
          <a:xfrm>
            <a:off x="5265720" y="1131840"/>
            <a:ext cx="38778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6"/>
          <p:cNvSpPr/>
          <p:nvPr/>
        </p:nvSpPr>
        <p:spPr>
          <a:xfrm>
            <a:off x="-6120" y="4513680"/>
            <a:ext cx="9161700" cy="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66"/>
          <p:cNvSpPr/>
          <p:nvPr/>
        </p:nvSpPr>
        <p:spPr>
          <a:xfrm>
            <a:off x="4293720" y="4235400"/>
            <a:ext cx="556200" cy="556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rospy_tutorials/Tutorials/WritingPublisherSubscriber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rospy_tutorials/Tutorials/WritingServiceClient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irobot/rbx1/blob/indigo-devel/rbx1_nav/nodes/timed_out_and_back.py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ROS/Tutorial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answers.ros.org/ques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UGl0x2ZT_cI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youtu.be/UGl0x2ZT_c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tevenShiChina/books/blob/master/ros%20by%20example%20vol%201%20indigo.pdf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9"/>
          <p:cNvSpPr txBox="1"/>
          <p:nvPr/>
        </p:nvSpPr>
        <p:spPr>
          <a:xfrm>
            <a:off x="996480" y="2003760"/>
            <a:ext cx="6568920" cy="115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Quick Introduction to 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9"/>
          <p:cNvSpPr/>
          <p:nvPr/>
        </p:nvSpPr>
        <p:spPr>
          <a:xfrm>
            <a:off x="1364040" y="3809880"/>
            <a:ext cx="85680" cy="187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120000" y="133"/>
                </a:lnTo>
                <a:lnTo>
                  <a:pt x="0" y="133"/>
                </a:lnTo>
                <a:lnTo>
                  <a:pt x="0" y="120000"/>
                </a:lnTo>
                <a:lnTo>
                  <a:pt x="12000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79"/>
          <p:cNvSpPr/>
          <p:nvPr/>
        </p:nvSpPr>
        <p:spPr>
          <a:xfrm>
            <a:off x="1364040" y="3790440"/>
            <a:ext cx="85680" cy="187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9866"/>
                </a:moveTo>
                <a:lnTo>
                  <a:pt x="120000" y="0"/>
                </a:lnTo>
                <a:lnTo>
                  <a:pt x="0" y="0"/>
                </a:lnTo>
                <a:lnTo>
                  <a:pt x="0" y="119866"/>
                </a:lnTo>
                <a:lnTo>
                  <a:pt x="120000" y="119866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79"/>
          <p:cNvSpPr/>
          <p:nvPr/>
        </p:nvSpPr>
        <p:spPr>
          <a:xfrm>
            <a:off x="1364040" y="3828600"/>
            <a:ext cx="85680" cy="248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00"/>
                </a:moveTo>
                <a:lnTo>
                  <a:pt x="0" y="17171"/>
                </a:lnTo>
                <a:lnTo>
                  <a:pt x="0" y="17171"/>
                </a:lnTo>
                <a:lnTo>
                  <a:pt x="703" y="31933"/>
                </a:lnTo>
                <a:lnTo>
                  <a:pt x="2873" y="46594"/>
                </a:lnTo>
                <a:lnTo>
                  <a:pt x="5718" y="58744"/>
                </a:lnTo>
                <a:lnTo>
                  <a:pt x="10000" y="66175"/>
                </a:lnTo>
                <a:lnTo>
                  <a:pt x="54985" y="117489"/>
                </a:lnTo>
                <a:lnTo>
                  <a:pt x="54985" y="117489"/>
                </a:lnTo>
                <a:lnTo>
                  <a:pt x="60000" y="119899"/>
                </a:lnTo>
                <a:lnTo>
                  <a:pt x="60000" y="119899"/>
                </a:lnTo>
                <a:lnTo>
                  <a:pt x="64985" y="117489"/>
                </a:lnTo>
                <a:lnTo>
                  <a:pt x="110000" y="66175"/>
                </a:lnTo>
                <a:lnTo>
                  <a:pt x="110000" y="66175"/>
                </a:lnTo>
                <a:lnTo>
                  <a:pt x="114281" y="58744"/>
                </a:lnTo>
                <a:lnTo>
                  <a:pt x="117126" y="46594"/>
                </a:lnTo>
                <a:lnTo>
                  <a:pt x="119266" y="31933"/>
                </a:lnTo>
                <a:lnTo>
                  <a:pt x="120000" y="17171"/>
                </a:lnTo>
                <a:lnTo>
                  <a:pt x="120000" y="100"/>
                </a:lnTo>
                <a:lnTo>
                  <a:pt x="0" y="1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9"/>
          <p:cNvSpPr/>
          <p:nvPr/>
        </p:nvSpPr>
        <p:spPr>
          <a:xfrm>
            <a:off x="1355040" y="3629520"/>
            <a:ext cx="29520" cy="14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15" y="119982"/>
                </a:moveTo>
                <a:lnTo>
                  <a:pt x="119915" y="119982"/>
                </a:lnTo>
                <a:lnTo>
                  <a:pt x="49646" y="51235"/>
                </a:lnTo>
                <a:lnTo>
                  <a:pt x="84" y="1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79"/>
          <p:cNvSpPr/>
          <p:nvPr/>
        </p:nvSpPr>
        <p:spPr>
          <a:xfrm>
            <a:off x="1299240" y="3511440"/>
            <a:ext cx="215640" cy="258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3887" y="119990"/>
                </a:moveTo>
                <a:lnTo>
                  <a:pt x="83887" y="119990"/>
                </a:lnTo>
                <a:lnTo>
                  <a:pt x="85312" y="114761"/>
                </a:lnTo>
                <a:lnTo>
                  <a:pt x="87297" y="109776"/>
                </a:lnTo>
                <a:lnTo>
                  <a:pt x="89573" y="105025"/>
                </a:lnTo>
                <a:lnTo>
                  <a:pt x="92130" y="100743"/>
                </a:lnTo>
                <a:lnTo>
                  <a:pt x="94979" y="96704"/>
                </a:lnTo>
                <a:lnTo>
                  <a:pt x="97816" y="92665"/>
                </a:lnTo>
                <a:lnTo>
                  <a:pt x="104074" y="85066"/>
                </a:lnTo>
                <a:lnTo>
                  <a:pt x="107203" y="81261"/>
                </a:lnTo>
                <a:lnTo>
                  <a:pt x="110040" y="77466"/>
                </a:lnTo>
                <a:lnTo>
                  <a:pt x="112609" y="73662"/>
                </a:lnTo>
                <a:lnTo>
                  <a:pt x="115166" y="69389"/>
                </a:lnTo>
                <a:lnTo>
                  <a:pt x="117151" y="65106"/>
                </a:lnTo>
                <a:lnTo>
                  <a:pt x="118575" y="60356"/>
                </a:lnTo>
                <a:lnTo>
                  <a:pt x="119427" y="55371"/>
                </a:lnTo>
                <a:lnTo>
                  <a:pt x="119708" y="52756"/>
                </a:lnTo>
                <a:lnTo>
                  <a:pt x="120000" y="50142"/>
                </a:lnTo>
                <a:lnTo>
                  <a:pt x="120000" y="50142"/>
                </a:lnTo>
                <a:lnTo>
                  <a:pt x="119427" y="44913"/>
                </a:lnTo>
                <a:lnTo>
                  <a:pt x="118575" y="39928"/>
                </a:lnTo>
                <a:lnTo>
                  <a:pt x="117151" y="35167"/>
                </a:lnTo>
                <a:lnTo>
                  <a:pt x="115166" y="30660"/>
                </a:lnTo>
                <a:lnTo>
                  <a:pt x="112609" y="26144"/>
                </a:lnTo>
                <a:lnTo>
                  <a:pt x="109760" y="22105"/>
                </a:lnTo>
                <a:lnTo>
                  <a:pt x="106059" y="18300"/>
                </a:lnTo>
                <a:lnTo>
                  <a:pt x="102370" y="14740"/>
                </a:lnTo>
                <a:lnTo>
                  <a:pt x="98096" y="11413"/>
                </a:lnTo>
                <a:lnTo>
                  <a:pt x="93555" y="8565"/>
                </a:lnTo>
                <a:lnTo>
                  <a:pt x="88429" y="6184"/>
                </a:lnTo>
                <a:lnTo>
                  <a:pt x="83315" y="4048"/>
                </a:lnTo>
                <a:lnTo>
                  <a:pt x="77910" y="2380"/>
                </a:lnTo>
                <a:lnTo>
                  <a:pt x="71943" y="956"/>
                </a:lnTo>
                <a:lnTo>
                  <a:pt x="66258" y="243"/>
                </a:lnTo>
                <a:lnTo>
                  <a:pt x="60000" y="9"/>
                </a:lnTo>
                <a:lnTo>
                  <a:pt x="60000" y="9"/>
                </a:lnTo>
                <a:lnTo>
                  <a:pt x="53741" y="243"/>
                </a:lnTo>
                <a:lnTo>
                  <a:pt x="48056" y="956"/>
                </a:lnTo>
                <a:lnTo>
                  <a:pt x="42089" y="2380"/>
                </a:lnTo>
                <a:lnTo>
                  <a:pt x="36684" y="4048"/>
                </a:lnTo>
                <a:lnTo>
                  <a:pt x="31558" y="6184"/>
                </a:lnTo>
                <a:lnTo>
                  <a:pt x="26444" y="8565"/>
                </a:lnTo>
                <a:lnTo>
                  <a:pt x="21891" y="11413"/>
                </a:lnTo>
                <a:lnTo>
                  <a:pt x="17629" y="14740"/>
                </a:lnTo>
                <a:lnTo>
                  <a:pt x="13928" y="18300"/>
                </a:lnTo>
                <a:lnTo>
                  <a:pt x="10239" y="22105"/>
                </a:lnTo>
                <a:lnTo>
                  <a:pt x="7390" y="26144"/>
                </a:lnTo>
                <a:lnTo>
                  <a:pt x="4833" y="30660"/>
                </a:lnTo>
                <a:lnTo>
                  <a:pt x="2848" y="35167"/>
                </a:lnTo>
                <a:lnTo>
                  <a:pt x="1424" y="39928"/>
                </a:lnTo>
                <a:lnTo>
                  <a:pt x="572" y="44913"/>
                </a:lnTo>
                <a:lnTo>
                  <a:pt x="0" y="50142"/>
                </a:lnTo>
                <a:lnTo>
                  <a:pt x="0" y="50142"/>
                </a:lnTo>
                <a:lnTo>
                  <a:pt x="280" y="52756"/>
                </a:lnTo>
                <a:lnTo>
                  <a:pt x="572" y="55371"/>
                </a:lnTo>
                <a:lnTo>
                  <a:pt x="1424" y="60356"/>
                </a:lnTo>
                <a:lnTo>
                  <a:pt x="2848" y="65106"/>
                </a:lnTo>
                <a:lnTo>
                  <a:pt x="4833" y="69389"/>
                </a:lnTo>
                <a:lnTo>
                  <a:pt x="7390" y="73662"/>
                </a:lnTo>
                <a:lnTo>
                  <a:pt x="9947" y="77466"/>
                </a:lnTo>
                <a:lnTo>
                  <a:pt x="12796" y="81261"/>
                </a:lnTo>
                <a:lnTo>
                  <a:pt x="15925" y="85066"/>
                </a:lnTo>
                <a:lnTo>
                  <a:pt x="22183" y="92665"/>
                </a:lnTo>
                <a:lnTo>
                  <a:pt x="25020" y="96704"/>
                </a:lnTo>
                <a:lnTo>
                  <a:pt x="27869" y="100743"/>
                </a:lnTo>
                <a:lnTo>
                  <a:pt x="30426" y="105025"/>
                </a:lnTo>
                <a:lnTo>
                  <a:pt x="32702" y="109776"/>
                </a:lnTo>
                <a:lnTo>
                  <a:pt x="34687" y="114761"/>
                </a:lnTo>
                <a:lnTo>
                  <a:pt x="36112" y="11999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79"/>
          <p:cNvSpPr/>
          <p:nvPr/>
        </p:nvSpPr>
        <p:spPr>
          <a:xfrm>
            <a:off x="1429560" y="3629520"/>
            <a:ext cx="29520" cy="14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15" y="17"/>
                </a:moveTo>
                <a:lnTo>
                  <a:pt x="119915" y="17"/>
                </a:lnTo>
                <a:lnTo>
                  <a:pt x="70353" y="51235"/>
                </a:lnTo>
                <a:lnTo>
                  <a:pt x="84" y="119982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79"/>
          <p:cNvSpPr/>
          <p:nvPr/>
        </p:nvSpPr>
        <p:spPr>
          <a:xfrm>
            <a:off x="1369440" y="3624480"/>
            <a:ext cx="75240" cy="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" y="11230"/>
                </a:moveTo>
                <a:lnTo>
                  <a:pt x="27587" y="120000"/>
                </a:lnTo>
                <a:lnTo>
                  <a:pt x="55141" y="11230"/>
                </a:lnTo>
                <a:lnTo>
                  <a:pt x="55141" y="11230"/>
                </a:lnTo>
                <a:lnTo>
                  <a:pt x="57570" y="3846"/>
                </a:lnTo>
                <a:lnTo>
                  <a:pt x="60000" y="0"/>
                </a:lnTo>
                <a:lnTo>
                  <a:pt x="62429" y="3846"/>
                </a:lnTo>
                <a:lnTo>
                  <a:pt x="64858" y="11230"/>
                </a:lnTo>
                <a:lnTo>
                  <a:pt x="92412" y="120000"/>
                </a:lnTo>
                <a:lnTo>
                  <a:pt x="119966" y="1123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79"/>
          <p:cNvSpPr/>
          <p:nvPr/>
        </p:nvSpPr>
        <p:spPr>
          <a:xfrm>
            <a:off x="1364040" y="3772080"/>
            <a:ext cx="85680" cy="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6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are the major concepts?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6"/>
          <p:cNvSpPr txBox="1"/>
          <p:nvPr/>
        </p:nvSpPr>
        <p:spPr>
          <a:xfrm>
            <a:off x="1381320" y="1616400"/>
            <a:ext cx="680940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packages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messages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nodes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action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topics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...and many more!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6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6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86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86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0"/>
          <p:cNvSpPr txBox="1"/>
          <p:nvPr/>
        </p:nvSpPr>
        <p:spPr>
          <a:xfrm>
            <a:off x="1479543" y="54452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Packages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0"/>
          <p:cNvSpPr txBox="1"/>
          <p:nvPr/>
        </p:nvSpPr>
        <p:spPr>
          <a:xfrm>
            <a:off x="1171800" y="420989"/>
            <a:ext cx="748836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software is organized into </a:t>
            </a:r>
            <a:r>
              <a:rPr lang="en-US" sz="2400" b="1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packages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Each package contains some combination of code, data, and documentation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00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00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00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100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00"/>
          <p:cNvSpPr txBox="1"/>
          <p:nvPr/>
        </p:nvSpPr>
        <p:spPr>
          <a:xfrm>
            <a:off x="1110227" y="1521027"/>
            <a:ext cx="8101080" cy="27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package_name/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package.xml		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describes the package and it’s dependencies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CMakeLists.txt		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Finds other required packages and messages/services/actions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	src/			</a:t>
            </a:r>
            <a:r>
              <a:rPr lang="en-US" sz="1400" b="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400" b="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++, Python code (includes 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400" b="1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include/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folder)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	scripts/			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Python scripts for your node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msg/			</a:t>
            </a:r>
            <a:r>
              <a:rPr lang="en-US" sz="1400" b="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ROS messages defined for your node (for topics)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srv/			</a:t>
            </a:r>
            <a:r>
              <a:rPr lang="en-US" sz="1400" b="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ROS services defined for your node (for services)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	launch/			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← </a:t>
            </a:r>
            <a:r>
              <a:rPr lang="en-US" sz="1400" b="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folder contains </a:t>
            </a:r>
            <a:r>
              <a:rPr lang="en-US" sz="1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.launch files for this package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1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Building/Running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01"/>
          <p:cNvSpPr txBox="1"/>
          <p:nvPr/>
        </p:nvSpPr>
        <p:spPr>
          <a:xfrm>
            <a:off x="1198440" y="1616400"/>
            <a:ext cx="748836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1" strike="noStrik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Catkin</a:t>
            </a:r>
            <a:r>
              <a:rPr lang="en-US" sz="2400" b="0" strike="noStrik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is the official build system of ROS</a:t>
            </a: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Catkin combines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Cmake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macros and Python scripts to provide some functionality on top of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Cmake’s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normal workflow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strike="noStrik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Run ROS code</a:t>
            </a: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01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101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01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101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50" name="Google Shape;55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400" y="3657600"/>
            <a:ext cx="7415280" cy="7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9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ROS Nodes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9"/>
          <p:cNvSpPr txBox="1"/>
          <p:nvPr/>
        </p:nvSpPr>
        <p:spPr>
          <a:xfrm>
            <a:off x="1381320" y="1616400"/>
            <a:ext cx="680940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ROS framework is component oriented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Each component is called a node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node is a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Nodes communicate through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topics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</a:t>
            </a:r>
            <a:r>
              <a:rPr lang="en-US" sz="20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services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and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9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9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89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89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3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So what does this mean?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3"/>
          <p:cNvSpPr txBox="1"/>
          <p:nvPr/>
        </p:nvSpPr>
        <p:spPr>
          <a:xfrm>
            <a:off x="1381320" y="1616400"/>
            <a:ext cx="680940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Hardware talks to drivers, which then talk to nodes, which then talks to 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Nodes can run any software you want as long as it is a language ROS supports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3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93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93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93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0"/>
          <p:cNvSpPr txBox="1"/>
          <p:nvPr/>
        </p:nvSpPr>
        <p:spPr>
          <a:xfrm>
            <a:off x="1363680" y="919800"/>
            <a:ext cx="388908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ROS as a framework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90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90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90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90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36" name="Google Shape;43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640" y="1355400"/>
            <a:ext cx="4644000" cy="34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90"/>
          <p:cNvSpPr txBox="1"/>
          <p:nvPr/>
        </p:nvSpPr>
        <p:spPr>
          <a:xfrm>
            <a:off x="914400" y="1616400"/>
            <a:ext cx="386748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Master sends/receives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Several nodes at once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Whole network on your 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4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Topics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4"/>
          <p:cNvSpPr txBox="1"/>
          <p:nvPr/>
        </p:nvSpPr>
        <p:spPr>
          <a:xfrm>
            <a:off x="1381320" y="1616400"/>
            <a:ext cx="680940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Each node can listen on or publish messages to topics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Built in message types (std_msgs)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User defined messages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94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94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94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94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94"/>
          <p:cNvSpPr txBox="1"/>
          <p:nvPr/>
        </p:nvSpPr>
        <p:spPr>
          <a:xfrm>
            <a:off x="2289600" y="3566160"/>
            <a:ext cx="2507760" cy="8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Complex.msg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float32 real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float32 imaginary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Rospy</a:t>
            </a:r>
            <a:r>
              <a:rPr lang="en-US" dirty="0" smtClean="0"/>
              <a:t> Tutorials </a:t>
            </a:r>
            <a:r>
              <a:rPr lang="en-US" dirty="0" err="1" smtClean="0"/>
              <a:t>Talker_Listener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http://wiki.ros.org/rospy_tutorials/Tutorials/WritingPublisherSubscriber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6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Services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96"/>
          <p:cNvSpPr txBox="1"/>
          <p:nvPr/>
        </p:nvSpPr>
        <p:spPr>
          <a:xfrm>
            <a:off x="1381320" y="1616400"/>
            <a:ext cx="680940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strike="noStrik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node can provide </a:t>
            </a:r>
            <a:r>
              <a:rPr lang="en-US" sz="2400" b="1" strike="noStrik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services –</a:t>
            </a:r>
            <a:r>
              <a:rPr lang="en-US" sz="2400" b="0" strike="noStrik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synchronous remote procedure calls</a:t>
            </a: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Request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96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96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96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96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Rospy</a:t>
            </a:r>
            <a:r>
              <a:rPr lang="en-US" dirty="0" smtClean="0"/>
              <a:t> Tutorials:  Server/Client – Add 2 integers, return result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http://wiki.ros.org/rospy_tutorials/Tutorials/WritingServiceClient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0"/>
          <p:cNvSpPr txBox="1"/>
          <p:nvPr/>
        </p:nvSpPr>
        <p:spPr>
          <a:xfrm>
            <a:off x="2022120" y="1693440"/>
            <a:ext cx="3787560" cy="115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Installing Ubuntu </a:t>
            </a:r>
            <a:r>
              <a:rPr lang="en-US" sz="3000" b="1" i="0" u="none" strike="noStrike" cap="none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14.04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0"/>
          <p:cNvSpPr txBox="1"/>
          <p:nvPr/>
        </p:nvSpPr>
        <p:spPr>
          <a:xfrm>
            <a:off x="2022480" y="2815920"/>
            <a:ext cx="5591160" cy="7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Quick and painless with Virtualbox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0"/>
          <p:cNvSpPr/>
          <p:nvPr/>
        </p:nvSpPr>
        <p:spPr>
          <a:xfrm>
            <a:off x="1134000" y="2291040"/>
            <a:ext cx="543600" cy="5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2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Launch Files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02"/>
          <p:cNvSpPr txBox="1"/>
          <p:nvPr/>
        </p:nvSpPr>
        <p:spPr>
          <a:xfrm>
            <a:off x="1198440" y="1616400"/>
            <a:ext cx="748836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Automate the launching of collections of ROS nodes via XML files and </a:t>
            </a:r>
            <a:r>
              <a:rPr lang="en-US" sz="2400" b="1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roslaunch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1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02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02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102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102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61" name="Google Shape;561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040" y="2560320"/>
            <a:ext cx="6665400" cy="25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3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Launch Files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03"/>
          <p:cNvSpPr txBox="1"/>
          <p:nvPr/>
        </p:nvSpPr>
        <p:spPr>
          <a:xfrm>
            <a:off x="1198440" y="1616400"/>
            <a:ext cx="794556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can also pass parameters via launch files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1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03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103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103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103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72" name="Google Shape;572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20" y="2103120"/>
            <a:ext cx="5271480" cy="28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4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Command Line Tools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04"/>
          <p:cNvSpPr txBox="1"/>
          <p:nvPr/>
        </p:nvSpPr>
        <p:spPr>
          <a:xfrm>
            <a:off x="1198440" y="1616400"/>
            <a:ext cx="748836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4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104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104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104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83" name="Google Shape;58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920" y="1607760"/>
            <a:ext cx="3766320" cy="27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5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Rviz: Robot Visualization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05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105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05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105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93" name="Google Shape;59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8440" y="1347480"/>
            <a:ext cx="6215760" cy="379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6" y="-86630"/>
            <a:ext cx="8229300" cy="858600"/>
          </a:xfrm>
        </p:spPr>
        <p:txBody>
          <a:bodyPr/>
          <a:lstStyle/>
          <a:p>
            <a:r>
              <a:rPr lang="en-US" dirty="0" err="1" smtClean="0"/>
              <a:t>Arbotix</a:t>
            </a:r>
            <a:r>
              <a:rPr lang="en-US" dirty="0" smtClean="0"/>
              <a:t> Simulator (Homework 1):  </a:t>
            </a:r>
            <a:r>
              <a:rPr lang="en-US" dirty="0" err="1" smtClean="0"/>
              <a:t>Turtlebot</a:t>
            </a:r>
            <a:r>
              <a:rPr lang="en-US" dirty="0" smtClean="0"/>
              <a:t>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9" y="1069078"/>
            <a:ext cx="5340274" cy="3955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1056" y="612747"/>
            <a:ext cx="8297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https://github.com/pirobot/rbx1/blob/indigo-devel/rbx1_nav/nodes/timed_out_and_back.py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1"/>
          <p:cNvSpPr txBox="1"/>
          <p:nvPr/>
        </p:nvSpPr>
        <p:spPr>
          <a:xfrm>
            <a:off x="1363680" y="919800"/>
            <a:ext cx="393984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ROS as a framework cont.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91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91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91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91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47" name="Google Shape;447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640" y="1355400"/>
            <a:ext cx="4644000" cy="34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91"/>
          <p:cNvSpPr txBox="1"/>
          <p:nvPr/>
        </p:nvSpPr>
        <p:spPr>
          <a:xfrm>
            <a:off x="914400" y="1616400"/>
            <a:ext cx="386748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Kinect2 → /kinect2/images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Publishes image messages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are messages?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1"/>
          <p:cNvSpPr txBox="1"/>
          <p:nvPr/>
        </p:nvSpPr>
        <p:spPr>
          <a:xfrm>
            <a:off x="1381320" y="9226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Lora"/>
                <a:ea typeface="Lora"/>
                <a:cs typeface="Lora"/>
                <a:sym typeface="Lora"/>
              </a:rPr>
              <a:t>Robots in the wild - Problems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11"/>
          <p:cNvSpPr/>
          <p:nvPr/>
        </p:nvSpPr>
        <p:spPr>
          <a:xfrm>
            <a:off x="916560" y="1142640"/>
            <a:ext cx="915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111"/>
          <p:cNvSpPr/>
          <p:nvPr/>
        </p:nvSpPr>
        <p:spPr>
          <a:xfrm>
            <a:off x="1045080" y="1019880"/>
            <a:ext cx="85800" cy="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111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11"/>
          <p:cNvSpPr/>
          <p:nvPr/>
        </p:nvSpPr>
        <p:spPr>
          <a:xfrm>
            <a:off x="1024200" y="1079280"/>
            <a:ext cx="24000" cy="2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111"/>
          <p:cNvSpPr txBox="1"/>
          <p:nvPr/>
        </p:nvSpPr>
        <p:spPr>
          <a:xfrm>
            <a:off x="457200" y="1460520"/>
            <a:ext cx="8229300" cy="3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11"/>
          <p:cNvSpPr txBox="1"/>
          <p:nvPr/>
        </p:nvSpPr>
        <p:spPr>
          <a:xfrm>
            <a:off x="1198440" y="1616400"/>
            <a:ext cx="74883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don’t have a Robot in front of me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want to try something that may break my Robot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Setting up the Robot takes too much time, I want to test changes to my code quickly</a:t>
            </a:r>
            <a:endParaRPr sz="1400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2"/>
          <p:cNvSpPr txBox="1"/>
          <p:nvPr/>
        </p:nvSpPr>
        <p:spPr>
          <a:xfrm>
            <a:off x="1381320" y="9226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Gazebo Simulator</a:t>
            </a:r>
            <a:endParaRPr sz="20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71" name="Google Shape;671;p112"/>
          <p:cNvSpPr/>
          <p:nvPr/>
        </p:nvSpPr>
        <p:spPr>
          <a:xfrm>
            <a:off x="916560" y="1142640"/>
            <a:ext cx="915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112"/>
          <p:cNvSpPr/>
          <p:nvPr/>
        </p:nvSpPr>
        <p:spPr>
          <a:xfrm>
            <a:off x="1045080" y="1019880"/>
            <a:ext cx="85800" cy="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112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112"/>
          <p:cNvSpPr/>
          <p:nvPr/>
        </p:nvSpPr>
        <p:spPr>
          <a:xfrm>
            <a:off x="1024200" y="1079280"/>
            <a:ext cx="24000" cy="2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112"/>
          <p:cNvSpPr txBox="1"/>
          <p:nvPr/>
        </p:nvSpPr>
        <p:spPr>
          <a:xfrm>
            <a:off x="457200" y="1460520"/>
            <a:ext cx="8229300" cy="3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400" y="1383840"/>
            <a:ext cx="4848840" cy="371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3"/>
          <p:cNvSpPr txBox="1"/>
          <p:nvPr/>
        </p:nvSpPr>
        <p:spPr>
          <a:xfrm>
            <a:off x="1381320" y="9226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Lora"/>
                <a:ea typeface="Lora"/>
                <a:cs typeface="Lora"/>
                <a:sym typeface="Lora"/>
              </a:rPr>
              <a:t>Gazebo Simulator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13"/>
          <p:cNvSpPr/>
          <p:nvPr/>
        </p:nvSpPr>
        <p:spPr>
          <a:xfrm>
            <a:off x="916560" y="1142640"/>
            <a:ext cx="915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113"/>
          <p:cNvSpPr/>
          <p:nvPr/>
        </p:nvSpPr>
        <p:spPr>
          <a:xfrm>
            <a:off x="1045080" y="1019880"/>
            <a:ext cx="85800" cy="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113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13"/>
          <p:cNvSpPr/>
          <p:nvPr/>
        </p:nvSpPr>
        <p:spPr>
          <a:xfrm>
            <a:off x="1024200" y="1079280"/>
            <a:ext cx="24000" cy="2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113"/>
          <p:cNvSpPr txBox="1"/>
          <p:nvPr/>
        </p:nvSpPr>
        <p:spPr>
          <a:xfrm>
            <a:off x="457200" y="1460520"/>
            <a:ext cx="8229300" cy="3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13"/>
          <p:cNvSpPr txBox="1"/>
          <p:nvPr/>
        </p:nvSpPr>
        <p:spPr>
          <a:xfrm>
            <a:off x="1198440" y="1616400"/>
            <a:ext cx="74883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dirty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Same interface as real </a:t>
            </a: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robot</a:t>
            </a:r>
            <a:endParaRPr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dirty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Add/remove </a:t>
            </a: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3D items </a:t>
            </a:r>
            <a:r>
              <a:rPr lang="en-US" sz="3000" dirty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environment</a:t>
            </a:r>
            <a:endParaRPr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dirty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Physics engine to simulate effects of motor </a:t>
            </a: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commands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Collision detection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Updated </a:t>
            </a:r>
            <a:r>
              <a:rPr lang="en-US" sz="3000" dirty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sensor </a:t>
            </a: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feedback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dirty="0" smtClean="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Debugging info</a:t>
            </a:r>
            <a:endParaRPr sz="3000" dirty="0">
              <a:solidFill>
                <a:srgbClr val="1919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4"/>
          <p:cNvSpPr txBox="1"/>
          <p:nvPr/>
        </p:nvSpPr>
        <p:spPr>
          <a:xfrm>
            <a:off x="1381320" y="9226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Lora"/>
                <a:ea typeface="Lora"/>
                <a:cs typeface="Lora"/>
                <a:sym typeface="Lora"/>
              </a:rPr>
              <a:t>Gazebo Demo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14"/>
          <p:cNvSpPr/>
          <p:nvPr/>
        </p:nvSpPr>
        <p:spPr>
          <a:xfrm>
            <a:off x="916560" y="1142640"/>
            <a:ext cx="915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114"/>
          <p:cNvSpPr/>
          <p:nvPr/>
        </p:nvSpPr>
        <p:spPr>
          <a:xfrm>
            <a:off x="1045080" y="1019880"/>
            <a:ext cx="85800" cy="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114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114"/>
          <p:cNvSpPr/>
          <p:nvPr/>
        </p:nvSpPr>
        <p:spPr>
          <a:xfrm>
            <a:off x="1024200" y="1079280"/>
            <a:ext cx="24000" cy="2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114"/>
          <p:cNvSpPr txBox="1"/>
          <p:nvPr/>
        </p:nvSpPr>
        <p:spPr>
          <a:xfrm>
            <a:off x="457200" y="1460520"/>
            <a:ext cx="8229300" cy="3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14"/>
          <p:cNvSpPr txBox="1"/>
          <p:nvPr/>
        </p:nvSpPr>
        <p:spPr>
          <a:xfrm>
            <a:off x="1198440" y="1616400"/>
            <a:ext cx="74883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</a:rPr>
              <a:t>Add object to world</a:t>
            </a:r>
            <a:endParaRPr>
              <a:solidFill>
                <a:schemeClr val="dk1"/>
              </a:solidFill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○"/>
            </a:pPr>
            <a:r>
              <a:rPr lang="en-US" sz="3000">
                <a:solidFill>
                  <a:srgbClr val="191919"/>
                </a:solidFill>
              </a:rPr>
              <a:t>Physics</a:t>
            </a:r>
            <a:endParaRPr>
              <a:solidFill>
                <a:schemeClr val="dk1"/>
              </a:solidFill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○"/>
            </a:pPr>
            <a:r>
              <a:rPr lang="en-US" sz="3000">
                <a:solidFill>
                  <a:srgbClr val="191919"/>
                </a:solidFill>
              </a:rPr>
              <a:t>Simulated Sensor Output Topics</a:t>
            </a:r>
            <a:endParaRPr sz="3000">
              <a:solidFill>
                <a:srgbClr val="1919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99" name="Google Shape;69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38750"/>
            <a:ext cx="8839202" cy="4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1"/>
          <p:cNvSpPr/>
          <p:nvPr/>
        </p:nvSpPr>
        <p:spPr>
          <a:xfrm>
            <a:off x="4777920" y="938880"/>
            <a:ext cx="3854880" cy="3000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81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Open Virtualbox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81"/>
          <p:cNvSpPr txBox="1"/>
          <p:nvPr/>
        </p:nvSpPr>
        <p:spPr>
          <a:xfrm>
            <a:off x="1381320" y="1616400"/>
            <a:ext cx="340056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Virtualbox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Ubuntu </a:t>
            </a:r>
            <a:r>
              <a:rPr lang="en-US" sz="2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to a USB drive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1"/>
          <p:cNvSpPr/>
          <p:nvPr/>
        </p:nvSpPr>
        <p:spPr>
          <a:xfrm>
            <a:off x="889920" y="1007640"/>
            <a:ext cx="181800" cy="18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557" y="49630"/>
                </a:moveTo>
                <a:lnTo>
                  <a:pt x="101986" y="48374"/>
                </a:lnTo>
                <a:lnTo>
                  <a:pt x="101986" y="48374"/>
                </a:lnTo>
                <a:lnTo>
                  <a:pt x="101358" y="45864"/>
                </a:lnTo>
                <a:lnTo>
                  <a:pt x="100318" y="43353"/>
                </a:lnTo>
                <a:lnTo>
                  <a:pt x="99269" y="40842"/>
                </a:lnTo>
                <a:lnTo>
                  <a:pt x="98013" y="38538"/>
                </a:lnTo>
                <a:lnTo>
                  <a:pt x="105760" y="28693"/>
                </a:lnTo>
                <a:lnTo>
                  <a:pt x="105760" y="28693"/>
                </a:lnTo>
                <a:lnTo>
                  <a:pt x="106388" y="27858"/>
                </a:lnTo>
                <a:lnTo>
                  <a:pt x="106809" y="26809"/>
                </a:lnTo>
                <a:lnTo>
                  <a:pt x="107016" y="25760"/>
                </a:lnTo>
                <a:lnTo>
                  <a:pt x="107016" y="24505"/>
                </a:lnTo>
                <a:lnTo>
                  <a:pt x="106809" y="23456"/>
                </a:lnTo>
                <a:lnTo>
                  <a:pt x="106595" y="22407"/>
                </a:lnTo>
                <a:lnTo>
                  <a:pt x="105967" y="21367"/>
                </a:lnTo>
                <a:lnTo>
                  <a:pt x="105339" y="20524"/>
                </a:lnTo>
                <a:lnTo>
                  <a:pt x="99475" y="14660"/>
                </a:lnTo>
                <a:lnTo>
                  <a:pt x="99475" y="14660"/>
                </a:lnTo>
                <a:lnTo>
                  <a:pt x="98641" y="14032"/>
                </a:lnTo>
                <a:lnTo>
                  <a:pt x="97592" y="13404"/>
                </a:lnTo>
                <a:lnTo>
                  <a:pt x="96543" y="12983"/>
                </a:lnTo>
                <a:lnTo>
                  <a:pt x="95494" y="12983"/>
                </a:lnTo>
                <a:lnTo>
                  <a:pt x="94239" y="12983"/>
                </a:lnTo>
                <a:lnTo>
                  <a:pt x="93190" y="13198"/>
                </a:lnTo>
                <a:lnTo>
                  <a:pt x="92149" y="13611"/>
                </a:lnTo>
                <a:lnTo>
                  <a:pt x="91306" y="14239"/>
                </a:lnTo>
                <a:lnTo>
                  <a:pt x="81470" y="21994"/>
                </a:lnTo>
                <a:lnTo>
                  <a:pt x="81470" y="21994"/>
                </a:lnTo>
                <a:lnTo>
                  <a:pt x="79165" y="20730"/>
                </a:lnTo>
                <a:lnTo>
                  <a:pt x="76646" y="19690"/>
                </a:lnTo>
                <a:lnTo>
                  <a:pt x="74135" y="18641"/>
                </a:lnTo>
                <a:lnTo>
                  <a:pt x="71625" y="17798"/>
                </a:lnTo>
                <a:lnTo>
                  <a:pt x="70154" y="5451"/>
                </a:lnTo>
                <a:lnTo>
                  <a:pt x="70154" y="5451"/>
                </a:lnTo>
                <a:lnTo>
                  <a:pt x="69948" y="4402"/>
                </a:lnTo>
                <a:lnTo>
                  <a:pt x="69527" y="3353"/>
                </a:lnTo>
                <a:lnTo>
                  <a:pt x="68899" y="2519"/>
                </a:lnTo>
                <a:lnTo>
                  <a:pt x="68271" y="1676"/>
                </a:lnTo>
                <a:lnTo>
                  <a:pt x="67222" y="1049"/>
                </a:lnTo>
                <a:lnTo>
                  <a:pt x="66388" y="421"/>
                </a:lnTo>
                <a:lnTo>
                  <a:pt x="65133" y="214"/>
                </a:lnTo>
                <a:lnTo>
                  <a:pt x="64084" y="0"/>
                </a:lnTo>
                <a:lnTo>
                  <a:pt x="55709" y="0"/>
                </a:lnTo>
                <a:lnTo>
                  <a:pt x="55709" y="0"/>
                </a:lnTo>
                <a:lnTo>
                  <a:pt x="54660" y="214"/>
                </a:lnTo>
                <a:lnTo>
                  <a:pt x="53611" y="421"/>
                </a:lnTo>
                <a:lnTo>
                  <a:pt x="52570" y="1049"/>
                </a:lnTo>
                <a:lnTo>
                  <a:pt x="51728" y="1676"/>
                </a:lnTo>
                <a:lnTo>
                  <a:pt x="50894" y="2519"/>
                </a:lnTo>
                <a:lnTo>
                  <a:pt x="50266" y="3353"/>
                </a:lnTo>
                <a:lnTo>
                  <a:pt x="49845" y="4402"/>
                </a:lnTo>
                <a:lnTo>
                  <a:pt x="49638" y="5451"/>
                </a:lnTo>
                <a:lnTo>
                  <a:pt x="48168" y="17798"/>
                </a:lnTo>
                <a:lnTo>
                  <a:pt x="48168" y="17798"/>
                </a:lnTo>
                <a:lnTo>
                  <a:pt x="45657" y="18641"/>
                </a:lnTo>
                <a:lnTo>
                  <a:pt x="43147" y="19690"/>
                </a:lnTo>
                <a:lnTo>
                  <a:pt x="40842" y="20730"/>
                </a:lnTo>
                <a:lnTo>
                  <a:pt x="38538" y="21994"/>
                </a:lnTo>
                <a:lnTo>
                  <a:pt x="28693" y="14239"/>
                </a:lnTo>
                <a:lnTo>
                  <a:pt x="28693" y="14239"/>
                </a:lnTo>
                <a:lnTo>
                  <a:pt x="27644" y="13611"/>
                </a:lnTo>
                <a:lnTo>
                  <a:pt x="26603" y="13198"/>
                </a:lnTo>
                <a:lnTo>
                  <a:pt x="25554" y="12983"/>
                </a:lnTo>
                <a:lnTo>
                  <a:pt x="24505" y="12983"/>
                </a:lnTo>
                <a:lnTo>
                  <a:pt x="23456" y="12983"/>
                </a:lnTo>
                <a:lnTo>
                  <a:pt x="22201" y="13404"/>
                </a:lnTo>
                <a:lnTo>
                  <a:pt x="21367" y="14032"/>
                </a:lnTo>
                <a:lnTo>
                  <a:pt x="20524" y="14660"/>
                </a:lnTo>
                <a:lnTo>
                  <a:pt x="14660" y="20524"/>
                </a:lnTo>
                <a:lnTo>
                  <a:pt x="14660" y="20524"/>
                </a:lnTo>
                <a:lnTo>
                  <a:pt x="13826" y="21367"/>
                </a:lnTo>
                <a:lnTo>
                  <a:pt x="13404" y="22407"/>
                </a:lnTo>
                <a:lnTo>
                  <a:pt x="12992" y="23456"/>
                </a:lnTo>
                <a:lnTo>
                  <a:pt x="12777" y="24505"/>
                </a:lnTo>
                <a:lnTo>
                  <a:pt x="12777" y="25760"/>
                </a:lnTo>
                <a:lnTo>
                  <a:pt x="12992" y="26809"/>
                </a:lnTo>
                <a:lnTo>
                  <a:pt x="13404" y="27858"/>
                </a:lnTo>
                <a:lnTo>
                  <a:pt x="14032" y="28693"/>
                </a:lnTo>
                <a:lnTo>
                  <a:pt x="21779" y="38538"/>
                </a:lnTo>
                <a:lnTo>
                  <a:pt x="21779" y="38538"/>
                </a:lnTo>
                <a:lnTo>
                  <a:pt x="20524" y="40842"/>
                </a:lnTo>
                <a:lnTo>
                  <a:pt x="19484" y="43353"/>
                </a:lnTo>
                <a:lnTo>
                  <a:pt x="18641" y="45864"/>
                </a:lnTo>
                <a:lnTo>
                  <a:pt x="17807" y="48374"/>
                </a:lnTo>
                <a:lnTo>
                  <a:pt x="5451" y="49630"/>
                </a:lnTo>
                <a:lnTo>
                  <a:pt x="5451" y="49630"/>
                </a:lnTo>
                <a:lnTo>
                  <a:pt x="4402" y="50051"/>
                </a:lnTo>
                <a:lnTo>
                  <a:pt x="3353" y="50472"/>
                </a:lnTo>
                <a:lnTo>
                  <a:pt x="2304" y="51100"/>
                </a:lnTo>
                <a:lnTo>
                  <a:pt x="1470" y="51728"/>
                </a:lnTo>
                <a:lnTo>
                  <a:pt x="842" y="52777"/>
                </a:lnTo>
                <a:lnTo>
                  <a:pt x="421" y="53611"/>
                </a:lnTo>
                <a:lnTo>
                  <a:pt x="8" y="54866"/>
                </a:lnTo>
                <a:lnTo>
                  <a:pt x="8" y="55915"/>
                </a:lnTo>
                <a:lnTo>
                  <a:pt x="8" y="64084"/>
                </a:lnTo>
                <a:lnTo>
                  <a:pt x="8" y="64084"/>
                </a:lnTo>
                <a:lnTo>
                  <a:pt x="8" y="65339"/>
                </a:lnTo>
                <a:lnTo>
                  <a:pt x="421" y="66388"/>
                </a:lnTo>
                <a:lnTo>
                  <a:pt x="842" y="67437"/>
                </a:lnTo>
                <a:lnTo>
                  <a:pt x="1470" y="68271"/>
                </a:lnTo>
                <a:lnTo>
                  <a:pt x="2304" y="69105"/>
                </a:lnTo>
                <a:lnTo>
                  <a:pt x="3353" y="69742"/>
                </a:lnTo>
                <a:lnTo>
                  <a:pt x="4402" y="70154"/>
                </a:lnTo>
                <a:lnTo>
                  <a:pt x="5451" y="70369"/>
                </a:lnTo>
                <a:lnTo>
                  <a:pt x="17807" y="71831"/>
                </a:lnTo>
                <a:lnTo>
                  <a:pt x="17807" y="71831"/>
                </a:lnTo>
                <a:lnTo>
                  <a:pt x="18641" y="74342"/>
                </a:lnTo>
                <a:lnTo>
                  <a:pt x="19484" y="76646"/>
                </a:lnTo>
                <a:lnTo>
                  <a:pt x="20524" y="79157"/>
                </a:lnTo>
                <a:lnTo>
                  <a:pt x="21779" y="81461"/>
                </a:lnTo>
                <a:lnTo>
                  <a:pt x="14032" y="91306"/>
                </a:lnTo>
                <a:lnTo>
                  <a:pt x="14032" y="91306"/>
                </a:lnTo>
                <a:lnTo>
                  <a:pt x="13404" y="92355"/>
                </a:lnTo>
                <a:lnTo>
                  <a:pt x="12992" y="93404"/>
                </a:lnTo>
                <a:lnTo>
                  <a:pt x="12777" y="94445"/>
                </a:lnTo>
                <a:lnTo>
                  <a:pt x="12777" y="95494"/>
                </a:lnTo>
                <a:lnTo>
                  <a:pt x="12992" y="96543"/>
                </a:lnTo>
                <a:lnTo>
                  <a:pt x="13404" y="97592"/>
                </a:lnTo>
                <a:lnTo>
                  <a:pt x="13826" y="98641"/>
                </a:lnTo>
                <a:lnTo>
                  <a:pt x="14660" y="99475"/>
                </a:lnTo>
                <a:lnTo>
                  <a:pt x="20524" y="105339"/>
                </a:lnTo>
                <a:lnTo>
                  <a:pt x="20524" y="105339"/>
                </a:lnTo>
                <a:lnTo>
                  <a:pt x="21367" y="106173"/>
                </a:lnTo>
                <a:lnTo>
                  <a:pt x="22201" y="106595"/>
                </a:lnTo>
                <a:lnTo>
                  <a:pt x="23456" y="107016"/>
                </a:lnTo>
                <a:lnTo>
                  <a:pt x="24505" y="107222"/>
                </a:lnTo>
                <a:lnTo>
                  <a:pt x="25554" y="107222"/>
                </a:lnTo>
                <a:lnTo>
                  <a:pt x="26603" y="106801"/>
                </a:lnTo>
                <a:lnTo>
                  <a:pt x="27644" y="106388"/>
                </a:lnTo>
                <a:lnTo>
                  <a:pt x="28693" y="105967"/>
                </a:lnTo>
                <a:lnTo>
                  <a:pt x="38538" y="98220"/>
                </a:lnTo>
                <a:lnTo>
                  <a:pt x="38538" y="98220"/>
                </a:lnTo>
                <a:lnTo>
                  <a:pt x="40842" y="99269"/>
                </a:lnTo>
                <a:lnTo>
                  <a:pt x="43147" y="100524"/>
                </a:lnTo>
                <a:lnTo>
                  <a:pt x="45657" y="101358"/>
                </a:lnTo>
                <a:lnTo>
                  <a:pt x="48168" y="102201"/>
                </a:lnTo>
                <a:lnTo>
                  <a:pt x="49638" y="114548"/>
                </a:lnTo>
                <a:lnTo>
                  <a:pt x="49638" y="114548"/>
                </a:lnTo>
                <a:lnTo>
                  <a:pt x="49845" y="115597"/>
                </a:lnTo>
                <a:lnTo>
                  <a:pt x="50266" y="116646"/>
                </a:lnTo>
                <a:lnTo>
                  <a:pt x="50894" y="117695"/>
                </a:lnTo>
                <a:lnTo>
                  <a:pt x="51728" y="118529"/>
                </a:lnTo>
                <a:lnTo>
                  <a:pt x="52570" y="119157"/>
                </a:lnTo>
                <a:lnTo>
                  <a:pt x="53611" y="119578"/>
                </a:lnTo>
                <a:lnTo>
                  <a:pt x="54660" y="120000"/>
                </a:lnTo>
                <a:lnTo>
                  <a:pt x="55709" y="120000"/>
                </a:lnTo>
                <a:lnTo>
                  <a:pt x="64084" y="120000"/>
                </a:lnTo>
                <a:lnTo>
                  <a:pt x="64084" y="120000"/>
                </a:lnTo>
                <a:lnTo>
                  <a:pt x="65133" y="120000"/>
                </a:lnTo>
                <a:lnTo>
                  <a:pt x="66388" y="119578"/>
                </a:lnTo>
                <a:lnTo>
                  <a:pt x="67222" y="119157"/>
                </a:lnTo>
                <a:lnTo>
                  <a:pt x="68271" y="118529"/>
                </a:lnTo>
                <a:lnTo>
                  <a:pt x="68899" y="117695"/>
                </a:lnTo>
                <a:lnTo>
                  <a:pt x="69527" y="116646"/>
                </a:lnTo>
                <a:lnTo>
                  <a:pt x="69948" y="115597"/>
                </a:lnTo>
                <a:lnTo>
                  <a:pt x="70154" y="114548"/>
                </a:lnTo>
                <a:lnTo>
                  <a:pt x="71625" y="102201"/>
                </a:lnTo>
                <a:lnTo>
                  <a:pt x="71625" y="102201"/>
                </a:lnTo>
                <a:lnTo>
                  <a:pt x="74135" y="101358"/>
                </a:lnTo>
                <a:lnTo>
                  <a:pt x="76646" y="100524"/>
                </a:lnTo>
                <a:lnTo>
                  <a:pt x="79165" y="99269"/>
                </a:lnTo>
                <a:lnTo>
                  <a:pt x="81470" y="98220"/>
                </a:lnTo>
                <a:lnTo>
                  <a:pt x="91306" y="105967"/>
                </a:lnTo>
                <a:lnTo>
                  <a:pt x="91306" y="105967"/>
                </a:lnTo>
                <a:lnTo>
                  <a:pt x="92149" y="106388"/>
                </a:lnTo>
                <a:lnTo>
                  <a:pt x="93190" y="106801"/>
                </a:lnTo>
                <a:lnTo>
                  <a:pt x="94239" y="107222"/>
                </a:lnTo>
                <a:lnTo>
                  <a:pt x="95494" y="107222"/>
                </a:lnTo>
                <a:lnTo>
                  <a:pt x="96543" y="107016"/>
                </a:lnTo>
                <a:lnTo>
                  <a:pt x="97592" y="106595"/>
                </a:lnTo>
                <a:lnTo>
                  <a:pt x="98641" y="106173"/>
                </a:lnTo>
                <a:lnTo>
                  <a:pt x="99475" y="105339"/>
                </a:lnTo>
                <a:lnTo>
                  <a:pt x="105339" y="99475"/>
                </a:lnTo>
                <a:lnTo>
                  <a:pt x="105339" y="99475"/>
                </a:lnTo>
                <a:lnTo>
                  <a:pt x="105967" y="98641"/>
                </a:lnTo>
                <a:lnTo>
                  <a:pt x="106595" y="97592"/>
                </a:lnTo>
                <a:lnTo>
                  <a:pt x="106809" y="96543"/>
                </a:lnTo>
                <a:lnTo>
                  <a:pt x="107016" y="95494"/>
                </a:lnTo>
                <a:lnTo>
                  <a:pt x="107016" y="94445"/>
                </a:lnTo>
                <a:lnTo>
                  <a:pt x="106809" y="93404"/>
                </a:lnTo>
                <a:lnTo>
                  <a:pt x="106388" y="92355"/>
                </a:lnTo>
                <a:lnTo>
                  <a:pt x="105760" y="91306"/>
                </a:lnTo>
                <a:lnTo>
                  <a:pt x="98013" y="81461"/>
                </a:lnTo>
                <a:lnTo>
                  <a:pt x="98013" y="81461"/>
                </a:lnTo>
                <a:lnTo>
                  <a:pt x="99269" y="79157"/>
                </a:lnTo>
                <a:lnTo>
                  <a:pt x="100318" y="76646"/>
                </a:lnTo>
                <a:lnTo>
                  <a:pt x="101358" y="74342"/>
                </a:lnTo>
                <a:lnTo>
                  <a:pt x="101986" y="71831"/>
                </a:lnTo>
                <a:lnTo>
                  <a:pt x="114557" y="70369"/>
                </a:lnTo>
                <a:lnTo>
                  <a:pt x="114557" y="70369"/>
                </a:lnTo>
                <a:lnTo>
                  <a:pt x="115597" y="70154"/>
                </a:lnTo>
                <a:lnTo>
                  <a:pt x="116646" y="69742"/>
                </a:lnTo>
                <a:lnTo>
                  <a:pt x="117489" y="69105"/>
                </a:lnTo>
                <a:lnTo>
                  <a:pt x="118323" y="68271"/>
                </a:lnTo>
                <a:lnTo>
                  <a:pt x="118950" y="67437"/>
                </a:lnTo>
                <a:lnTo>
                  <a:pt x="119578" y="66388"/>
                </a:lnTo>
                <a:lnTo>
                  <a:pt x="119793" y="65339"/>
                </a:lnTo>
                <a:lnTo>
                  <a:pt x="120000" y="64084"/>
                </a:lnTo>
                <a:lnTo>
                  <a:pt x="120000" y="55915"/>
                </a:lnTo>
                <a:lnTo>
                  <a:pt x="120000" y="55915"/>
                </a:lnTo>
                <a:lnTo>
                  <a:pt x="119793" y="54866"/>
                </a:lnTo>
                <a:lnTo>
                  <a:pt x="119578" y="53611"/>
                </a:lnTo>
                <a:lnTo>
                  <a:pt x="118950" y="52777"/>
                </a:lnTo>
                <a:lnTo>
                  <a:pt x="118323" y="51728"/>
                </a:lnTo>
                <a:lnTo>
                  <a:pt x="117489" y="51100"/>
                </a:lnTo>
                <a:lnTo>
                  <a:pt x="116646" y="50472"/>
                </a:lnTo>
                <a:lnTo>
                  <a:pt x="115597" y="50051"/>
                </a:lnTo>
                <a:lnTo>
                  <a:pt x="114557" y="49630"/>
                </a:lnTo>
                <a:lnTo>
                  <a:pt x="114557" y="49630"/>
                </a:lnTo>
                <a:close/>
                <a:moveTo>
                  <a:pt x="73714" y="73929"/>
                </a:moveTo>
                <a:lnTo>
                  <a:pt x="73714" y="73929"/>
                </a:lnTo>
                <a:lnTo>
                  <a:pt x="72252" y="75184"/>
                </a:lnTo>
                <a:lnTo>
                  <a:pt x="70782" y="76440"/>
                </a:lnTo>
                <a:lnTo>
                  <a:pt x="69114" y="77274"/>
                </a:lnTo>
                <a:lnTo>
                  <a:pt x="67222" y="78116"/>
                </a:lnTo>
                <a:lnTo>
                  <a:pt x="65554" y="78744"/>
                </a:lnTo>
                <a:lnTo>
                  <a:pt x="63662" y="79157"/>
                </a:lnTo>
                <a:lnTo>
                  <a:pt x="61779" y="79372"/>
                </a:lnTo>
                <a:lnTo>
                  <a:pt x="59896" y="79578"/>
                </a:lnTo>
                <a:lnTo>
                  <a:pt x="58013" y="79372"/>
                </a:lnTo>
                <a:lnTo>
                  <a:pt x="56130" y="79157"/>
                </a:lnTo>
                <a:lnTo>
                  <a:pt x="54453" y="78744"/>
                </a:lnTo>
                <a:lnTo>
                  <a:pt x="52570" y="78116"/>
                </a:lnTo>
                <a:lnTo>
                  <a:pt x="50894" y="77274"/>
                </a:lnTo>
                <a:lnTo>
                  <a:pt x="49217" y="76440"/>
                </a:lnTo>
                <a:lnTo>
                  <a:pt x="47540" y="75184"/>
                </a:lnTo>
                <a:lnTo>
                  <a:pt x="46079" y="73929"/>
                </a:lnTo>
                <a:lnTo>
                  <a:pt x="46079" y="73929"/>
                </a:lnTo>
                <a:lnTo>
                  <a:pt x="44815" y="72459"/>
                </a:lnTo>
                <a:lnTo>
                  <a:pt x="43559" y="70782"/>
                </a:lnTo>
                <a:lnTo>
                  <a:pt x="42725" y="69105"/>
                </a:lnTo>
                <a:lnTo>
                  <a:pt x="41883" y="67437"/>
                </a:lnTo>
                <a:lnTo>
                  <a:pt x="41255" y="65546"/>
                </a:lnTo>
                <a:lnTo>
                  <a:pt x="40842" y="63662"/>
                </a:lnTo>
                <a:lnTo>
                  <a:pt x="40421" y="61986"/>
                </a:lnTo>
                <a:lnTo>
                  <a:pt x="40421" y="60103"/>
                </a:lnTo>
                <a:lnTo>
                  <a:pt x="40421" y="58220"/>
                </a:lnTo>
                <a:lnTo>
                  <a:pt x="40842" y="56337"/>
                </a:lnTo>
                <a:lnTo>
                  <a:pt x="41255" y="54453"/>
                </a:lnTo>
                <a:lnTo>
                  <a:pt x="41883" y="52777"/>
                </a:lnTo>
                <a:lnTo>
                  <a:pt x="42725" y="50894"/>
                </a:lnTo>
                <a:lnTo>
                  <a:pt x="43559" y="49217"/>
                </a:lnTo>
                <a:lnTo>
                  <a:pt x="44815" y="47747"/>
                </a:lnTo>
                <a:lnTo>
                  <a:pt x="46079" y="46285"/>
                </a:lnTo>
                <a:lnTo>
                  <a:pt x="46079" y="46285"/>
                </a:lnTo>
                <a:lnTo>
                  <a:pt x="47540" y="44815"/>
                </a:lnTo>
                <a:lnTo>
                  <a:pt x="49217" y="43774"/>
                </a:lnTo>
                <a:lnTo>
                  <a:pt x="50894" y="42725"/>
                </a:lnTo>
                <a:lnTo>
                  <a:pt x="52570" y="41883"/>
                </a:lnTo>
                <a:lnTo>
                  <a:pt x="54453" y="41255"/>
                </a:lnTo>
                <a:lnTo>
                  <a:pt x="56130" y="40842"/>
                </a:lnTo>
                <a:lnTo>
                  <a:pt x="58013" y="40627"/>
                </a:lnTo>
                <a:lnTo>
                  <a:pt x="59896" y="40421"/>
                </a:lnTo>
                <a:lnTo>
                  <a:pt x="61779" y="40627"/>
                </a:lnTo>
                <a:lnTo>
                  <a:pt x="63662" y="40842"/>
                </a:lnTo>
                <a:lnTo>
                  <a:pt x="65554" y="41255"/>
                </a:lnTo>
                <a:lnTo>
                  <a:pt x="67222" y="41883"/>
                </a:lnTo>
                <a:lnTo>
                  <a:pt x="69114" y="42725"/>
                </a:lnTo>
                <a:lnTo>
                  <a:pt x="70782" y="43774"/>
                </a:lnTo>
                <a:lnTo>
                  <a:pt x="72252" y="44815"/>
                </a:lnTo>
                <a:lnTo>
                  <a:pt x="73714" y="46285"/>
                </a:lnTo>
                <a:lnTo>
                  <a:pt x="73714" y="46285"/>
                </a:lnTo>
                <a:lnTo>
                  <a:pt x="75184" y="47747"/>
                </a:lnTo>
                <a:lnTo>
                  <a:pt x="76233" y="49217"/>
                </a:lnTo>
                <a:lnTo>
                  <a:pt x="77274" y="50894"/>
                </a:lnTo>
                <a:lnTo>
                  <a:pt x="78116" y="52777"/>
                </a:lnTo>
                <a:lnTo>
                  <a:pt x="78744" y="54453"/>
                </a:lnTo>
                <a:lnTo>
                  <a:pt x="79165" y="56337"/>
                </a:lnTo>
                <a:lnTo>
                  <a:pt x="79372" y="58220"/>
                </a:lnTo>
                <a:lnTo>
                  <a:pt x="79372" y="60103"/>
                </a:lnTo>
                <a:lnTo>
                  <a:pt x="79372" y="61986"/>
                </a:lnTo>
                <a:lnTo>
                  <a:pt x="79165" y="63662"/>
                </a:lnTo>
                <a:lnTo>
                  <a:pt x="78744" y="65546"/>
                </a:lnTo>
                <a:lnTo>
                  <a:pt x="78116" y="67437"/>
                </a:lnTo>
                <a:lnTo>
                  <a:pt x="77274" y="69105"/>
                </a:lnTo>
                <a:lnTo>
                  <a:pt x="76233" y="70782"/>
                </a:lnTo>
                <a:lnTo>
                  <a:pt x="75184" y="72459"/>
                </a:lnTo>
                <a:lnTo>
                  <a:pt x="73714" y="73929"/>
                </a:lnTo>
                <a:lnTo>
                  <a:pt x="73714" y="73929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81"/>
          <p:cNvSpPr/>
          <p:nvPr/>
        </p:nvSpPr>
        <p:spPr>
          <a:xfrm>
            <a:off x="1056600" y="1142280"/>
            <a:ext cx="103320" cy="1033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9678" y="32398"/>
                </a:moveTo>
                <a:lnTo>
                  <a:pt x="92754" y="36086"/>
                </a:lnTo>
                <a:lnTo>
                  <a:pt x="92754" y="36086"/>
                </a:lnTo>
                <a:lnTo>
                  <a:pt x="90910" y="33502"/>
                </a:lnTo>
                <a:lnTo>
                  <a:pt x="88704" y="31295"/>
                </a:lnTo>
                <a:lnTo>
                  <a:pt x="94597" y="14733"/>
                </a:lnTo>
                <a:lnTo>
                  <a:pt x="94597" y="14733"/>
                </a:lnTo>
                <a:lnTo>
                  <a:pt x="94960" y="13630"/>
                </a:lnTo>
                <a:lnTo>
                  <a:pt x="94960" y="12527"/>
                </a:lnTo>
                <a:lnTo>
                  <a:pt x="94597" y="10321"/>
                </a:lnTo>
                <a:lnTo>
                  <a:pt x="93116" y="8477"/>
                </a:lnTo>
                <a:lnTo>
                  <a:pt x="92391" y="7374"/>
                </a:lnTo>
                <a:lnTo>
                  <a:pt x="91650" y="7011"/>
                </a:lnTo>
                <a:lnTo>
                  <a:pt x="83913" y="2961"/>
                </a:lnTo>
                <a:lnTo>
                  <a:pt x="83913" y="2961"/>
                </a:lnTo>
                <a:lnTo>
                  <a:pt x="82810" y="2584"/>
                </a:lnTo>
                <a:lnTo>
                  <a:pt x="81707" y="2584"/>
                </a:lnTo>
                <a:lnTo>
                  <a:pt x="79501" y="2584"/>
                </a:lnTo>
                <a:lnTo>
                  <a:pt x="77295" y="3687"/>
                </a:lnTo>
                <a:lnTo>
                  <a:pt x="76554" y="4427"/>
                </a:lnTo>
                <a:lnTo>
                  <a:pt x="75829" y="5168"/>
                </a:lnTo>
                <a:lnTo>
                  <a:pt x="66248" y="19886"/>
                </a:lnTo>
                <a:lnTo>
                  <a:pt x="66248" y="19886"/>
                </a:lnTo>
                <a:lnTo>
                  <a:pt x="62939" y="19523"/>
                </a:lnTo>
                <a:lnTo>
                  <a:pt x="59992" y="19523"/>
                </a:lnTo>
                <a:lnTo>
                  <a:pt x="52633" y="3687"/>
                </a:lnTo>
                <a:lnTo>
                  <a:pt x="52633" y="3687"/>
                </a:lnTo>
                <a:lnTo>
                  <a:pt x="51907" y="2584"/>
                </a:lnTo>
                <a:lnTo>
                  <a:pt x="51167" y="1858"/>
                </a:lnTo>
                <a:lnTo>
                  <a:pt x="49323" y="755"/>
                </a:lnTo>
                <a:lnTo>
                  <a:pt x="47117" y="15"/>
                </a:lnTo>
                <a:lnTo>
                  <a:pt x="46014" y="15"/>
                </a:lnTo>
                <a:lnTo>
                  <a:pt x="44911" y="377"/>
                </a:lnTo>
                <a:lnTo>
                  <a:pt x="36811" y="2961"/>
                </a:lnTo>
                <a:lnTo>
                  <a:pt x="36811" y="2961"/>
                </a:lnTo>
                <a:lnTo>
                  <a:pt x="35708" y="3324"/>
                </a:lnTo>
                <a:lnTo>
                  <a:pt x="34605" y="4064"/>
                </a:lnTo>
                <a:lnTo>
                  <a:pt x="33124" y="5908"/>
                </a:lnTo>
                <a:lnTo>
                  <a:pt x="32398" y="8114"/>
                </a:lnTo>
                <a:lnTo>
                  <a:pt x="32398" y="9217"/>
                </a:lnTo>
                <a:lnTo>
                  <a:pt x="32398" y="10321"/>
                </a:lnTo>
                <a:lnTo>
                  <a:pt x="36071" y="27623"/>
                </a:lnTo>
                <a:lnTo>
                  <a:pt x="36071" y="27623"/>
                </a:lnTo>
                <a:lnTo>
                  <a:pt x="33502" y="29452"/>
                </a:lnTo>
                <a:lnTo>
                  <a:pt x="31295" y="31658"/>
                </a:lnTo>
                <a:lnTo>
                  <a:pt x="15096" y="25402"/>
                </a:lnTo>
                <a:lnTo>
                  <a:pt x="15096" y="25402"/>
                </a:lnTo>
                <a:lnTo>
                  <a:pt x="13993" y="25402"/>
                </a:lnTo>
                <a:lnTo>
                  <a:pt x="12527" y="25039"/>
                </a:lnTo>
                <a:lnTo>
                  <a:pt x="10306" y="25780"/>
                </a:lnTo>
                <a:lnTo>
                  <a:pt x="8477" y="26883"/>
                </a:lnTo>
                <a:lnTo>
                  <a:pt x="7737" y="27623"/>
                </a:lnTo>
                <a:lnTo>
                  <a:pt x="6996" y="28726"/>
                </a:lnTo>
                <a:lnTo>
                  <a:pt x="3324" y="36086"/>
                </a:lnTo>
                <a:lnTo>
                  <a:pt x="3324" y="36086"/>
                </a:lnTo>
                <a:lnTo>
                  <a:pt x="2946" y="37189"/>
                </a:lnTo>
                <a:lnTo>
                  <a:pt x="2584" y="38292"/>
                </a:lnTo>
                <a:lnTo>
                  <a:pt x="2946" y="40861"/>
                </a:lnTo>
                <a:lnTo>
                  <a:pt x="3687" y="42704"/>
                </a:lnTo>
                <a:lnTo>
                  <a:pt x="4427" y="43808"/>
                </a:lnTo>
                <a:lnTo>
                  <a:pt x="5530" y="44548"/>
                </a:lnTo>
                <a:lnTo>
                  <a:pt x="20249" y="54114"/>
                </a:lnTo>
                <a:lnTo>
                  <a:pt x="20249" y="54114"/>
                </a:lnTo>
                <a:lnTo>
                  <a:pt x="19886" y="57060"/>
                </a:lnTo>
                <a:lnTo>
                  <a:pt x="19508" y="60370"/>
                </a:lnTo>
                <a:lnTo>
                  <a:pt x="3687" y="67729"/>
                </a:lnTo>
                <a:lnTo>
                  <a:pt x="3687" y="67729"/>
                </a:lnTo>
                <a:lnTo>
                  <a:pt x="2946" y="68107"/>
                </a:lnTo>
                <a:lnTo>
                  <a:pt x="1843" y="68832"/>
                </a:lnTo>
                <a:lnTo>
                  <a:pt x="740" y="71038"/>
                </a:lnTo>
                <a:lnTo>
                  <a:pt x="0" y="73260"/>
                </a:lnTo>
                <a:lnTo>
                  <a:pt x="377" y="74363"/>
                </a:lnTo>
                <a:lnTo>
                  <a:pt x="377" y="75466"/>
                </a:lnTo>
                <a:lnTo>
                  <a:pt x="3324" y="83566"/>
                </a:lnTo>
                <a:lnTo>
                  <a:pt x="3324" y="83566"/>
                </a:lnTo>
                <a:lnTo>
                  <a:pt x="3687" y="84291"/>
                </a:lnTo>
                <a:lnTo>
                  <a:pt x="4427" y="85394"/>
                </a:lnTo>
                <a:lnTo>
                  <a:pt x="5893" y="86875"/>
                </a:lnTo>
                <a:lnTo>
                  <a:pt x="8099" y="87601"/>
                </a:lnTo>
                <a:lnTo>
                  <a:pt x="9202" y="87601"/>
                </a:lnTo>
                <a:lnTo>
                  <a:pt x="10306" y="87601"/>
                </a:lnTo>
                <a:lnTo>
                  <a:pt x="27608" y="83928"/>
                </a:lnTo>
                <a:lnTo>
                  <a:pt x="27608" y="83928"/>
                </a:lnTo>
                <a:lnTo>
                  <a:pt x="29452" y="86497"/>
                </a:lnTo>
                <a:lnTo>
                  <a:pt x="31658" y="88704"/>
                </a:lnTo>
                <a:lnTo>
                  <a:pt x="25765" y="105266"/>
                </a:lnTo>
                <a:lnTo>
                  <a:pt x="25765" y="105266"/>
                </a:lnTo>
                <a:lnTo>
                  <a:pt x="25402" y="106384"/>
                </a:lnTo>
                <a:lnTo>
                  <a:pt x="25402" y="107487"/>
                </a:lnTo>
                <a:lnTo>
                  <a:pt x="25765" y="109693"/>
                </a:lnTo>
                <a:lnTo>
                  <a:pt x="26868" y="111522"/>
                </a:lnTo>
                <a:lnTo>
                  <a:pt x="27971" y="112262"/>
                </a:lnTo>
                <a:lnTo>
                  <a:pt x="28711" y="113003"/>
                </a:lnTo>
                <a:lnTo>
                  <a:pt x="36448" y="116675"/>
                </a:lnTo>
                <a:lnTo>
                  <a:pt x="36448" y="116675"/>
                </a:lnTo>
                <a:lnTo>
                  <a:pt x="37551" y="117415"/>
                </a:lnTo>
                <a:lnTo>
                  <a:pt x="38655" y="117415"/>
                </a:lnTo>
                <a:lnTo>
                  <a:pt x="40861" y="117415"/>
                </a:lnTo>
                <a:lnTo>
                  <a:pt x="43067" y="116312"/>
                </a:lnTo>
                <a:lnTo>
                  <a:pt x="43808" y="115572"/>
                </a:lnTo>
                <a:lnTo>
                  <a:pt x="44533" y="114846"/>
                </a:lnTo>
                <a:lnTo>
                  <a:pt x="54114" y="100113"/>
                </a:lnTo>
                <a:lnTo>
                  <a:pt x="54114" y="100113"/>
                </a:lnTo>
                <a:lnTo>
                  <a:pt x="57423" y="100491"/>
                </a:lnTo>
                <a:lnTo>
                  <a:pt x="60370" y="100491"/>
                </a:lnTo>
                <a:lnTo>
                  <a:pt x="67729" y="116312"/>
                </a:lnTo>
                <a:lnTo>
                  <a:pt x="67729" y="116312"/>
                </a:lnTo>
                <a:lnTo>
                  <a:pt x="68469" y="117415"/>
                </a:lnTo>
                <a:lnTo>
                  <a:pt x="69195" y="118156"/>
                </a:lnTo>
                <a:lnTo>
                  <a:pt x="71038" y="119259"/>
                </a:lnTo>
                <a:lnTo>
                  <a:pt x="73245" y="120000"/>
                </a:lnTo>
                <a:lnTo>
                  <a:pt x="74348" y="120000"/>
                </a:lnTo>
                <a:lnTo>
                  <a:pt x="75451" y="119622"/>
                </a:lnTo>
                <a:lnTo>
                  <a:pt x="83551" y="117053"/>
                </a:lnTo>
                <a:lnTo>
                  <a:pt x="83551" y="117053"/>
                </a:lnTo>
                <a:lnTo>
                  <a:pt x="84654" y="116675"/>
                </a:lnTo>
                <a:lnTo>
                  <a:pt x="85394" y="115950"/>
                </a:lnTo>
                <a:lnTo>
                  <a:pt x="86860" y="114106"/>
                </a:lnTo>
                <a:lnTo>
                  <a:pt x="87963" y="111900"/>
                </a:lnTo>
                <a:lnTo>
                  <a:pt x="87963" y="110797"/>
                </a:lnTo>
                <a:lnTo>
                  <a:pt x="87963" y="109693"/>
                </a:lnTo>
                <a:lnTo>
                  <a:pt x="84291" y="92391"/>
                </a:lnTo>
                <a:lnTo>
                  <a:pt x="84291" y="92391"/>
                </a:lnTo>
                <a:lnTo>
                  <a:pt x="86497" y="90547"/>
                </a:lnTo>
                <a:lnTo>
                  <a:pt x="89066" y="88341"/>
                </a:lnTo>
                <a:lnTo>
                  <a:pt x="105266" y="94597"/>
                </a:lnTo>
                <a:lnTo>
                  <a:pt x="105266" y="94597"/>
                </a:lnTo>
                <a:lnTo>
                  <a:pt x="106369" y="94597"/>
                </a:lnTo>
                <a:lnTo>
                  <a:pt x="107472" y="94975"/>
                </a:lnTo>
                <a:lnTo>
                  <a:pt x="109678" y="94234"/>
                </a:lnTo>
                <a:lnTo>
                  <a:pt x="111885" y="93131"/>
                </a:lnTo>
                <a:lnTo>
                  <a:pt x="112625" y="92391"/>
                </a:lnTo>
                <a:lnTo>
                  <a:pt x="113366" y="91288"/>
                </a:lnTo>
                <a:lnTo>
                  <a:pt x="117038" y="83566"/>
                </a:lnTo>
                <a:lnTo>
                  <a:pt x="117038" y="83566"/>
                </a:lnTo>
                <a:lnTo>
                  <a:pt x="117415" y="82825"/>
                </a:lnTo>
                <a:lnTo>
                  <a:pt x="117778" y="81344"/>
                </a:lnTo>
                <a:lnTo>
                  <a:pt x="117415" y="79138"/>
                </a:lnTo>
                <a:lnTo>
                  <a:pt x="116312" y="77295"/>
                </a:lnTo>
                <a:lnTo>
                  <a:pt x="115572" y="76191"/>
                </a:lnTo>
                <a:lnTo>
                  <a:pt x="114831" y="75466"/>
                </a:lnTo>
                <a:lnTo>
                  <a:pt x="100113" y="65885"/>
                </a:lnTo>
                <a:lnTo>
                  <a:pt x="100113" y="65885"/>
                </a:lnTo>
                <a:lnTo>
                  <a:pt x="100476" y="62954"/>
                </a:lnTo>
                <a:lnTo>
                  <a:pt x="100476" y="59629"/>
                </a:lnTo>
                <a:lnTo>
                  <a:pt x="116312" y="52270"/>
                </a:lnTo>
                <a:lnTo>
                  <a:pt x="116312" y="52270"/>
                </a:lnTo>
                <a:lnTo>
                  <a:pt x="117415" y="51907"/>
                </a:lnTo>
                <a:lnTo>
                  <a:pt x="118519" y="51167"/>
                </a:lnTo>
                <a:lnTo>
                  <a:pt x="119622" y="48961"/>
                </a:lnTo>
                <a:lnTo>
                  <a:pt x="119984" y="46754"/>
                </a:lnTo>
                <a:lnTo>
                  <a:pt x="119984" y="45651"/>
                </a:lnTo>
                <a:lnTo>
                  <a:pt x="119984" y="44548"/>
                </a:lnTo>
                <a:lnTo>
                  <a:pt x="117038" y="36448"/>
                </a:lnTo>
                <a:lnTo>
                  <a:pt x="117038" y="36448"/>
                </a:lnTo>
                <a:lnTo>
                  <a:pt x="116675" y="35345"/>
                </a:lnTo>
                <a:lnTo>
                  <a:pt x="115935" y="34605"/>
                </a:lnTo>
                <a:lnTo>
                  <a:pt x="114106" y="33139"/>
                </a:lnTo>
                <a:lnTo>
                  <a:pt x="112262" y="32398"/>
                </a:lnTo>
                <a:lnTo>
                  <a:pt x="111159" y="32398"/>
                </a:lnTo>
                <a:lnTo>
                  <a:pt x="109678" y="32398"/>
                </a:lnTo>
                <a:lnTo>
                  <a:pt x="109678" y="32398"/>
                </a:lnTo>
                <a:close/>
                <a:moveTo>
                  <a:pt x="82810" y="71416"/>
                </a:moveTo>
                <a:lnTo>
                  <a:pt x="82810" y="71416"/>
                </a:lnTo>
                <a:lnTo>
                  <a:pt x="81344" y="73622"/>
                </a:lnTo>
                <a:lnTo>
                  <a:pt x="79879" y="75466"/>
                </a:lnTo>
                <a:lnTo>
                  <a:pt x="78398" y="77672"/>
                </a:lnTo>
                <a:lnTo>
                  <a:pt x="76554" y="79138"/>
                </a:lnTo>
                <a:lnTo>
                  <a:pt x="74726" y="80619"/>
                </a:lnTo>
                <a:lnTo>
                  <a:pt x="72504" y="82085"/>
                </a:lnTo>
                <a:lnTo>
                  <a:pt x="70298" y="83188"/>
                </a:lnTo>
                <a:lnTo>
                  <a:pt x="68092" y="83928"/>
                </a:lnTo>
                <a:lnTo>
                  <a:pt x="65885" y="84669"/>
                </a:lnTo>
                <a:lnTo>
                  <a:pt x="63316" y="85032"/>
                </a:lnTo>
                <a:lnTo>
                  <a:pt x="61095" y="85394"/>
                </a:lnTo>
                <a:lnTo>
                  <a:pt x="58526" y="85032"/>
                </a:lnTo>
                <a:lnTo>
                  <a:pt x="55942" y="85032"/>
                </a:lnTo>
                <a:lnTo>
                  <a:pt x="53736" y="84291"/>
                </a:lnTo>
                <a:lnTo>
                  <a:pt x="51167" y="83566"/>
                </a:lnTo>
                <a:lnTo>
                  <a:pt x="48961" y="82448"/>
                </a:lnTo>
                <a:lnTo>
                  <a:pt x="48961" y="82448"/>
                </a:lnTo>
                <a:lnTo>
                  <a:pt x="46754" y="81344"/>
                </a:lnTo>
                <a:lnTo>
                  <a:pt x="44533" y="79879"/>
                </a:lnTo>
                <a:lnTo>
                  <a:pt x="42704" y="78035"/>
                </a:lnTo>
                <a:lnTo>
                  <a:pt x="40861" y="76569"/>
                </a:lnTo>
                <a:lnTo>
                  <a:pt x="39380" y="74363"/>
                </a:lnTo>
                <a:lnTo>
                  <a:pt x="38277" y="72519"/>
                </a:lnTo>
                <a:lnTo>
                  <a:pt x="37174" y="70313"/>
                </a:lnTo>
                <a:lnTo>
                  <a:pt x="36071" y="68107"/>
                </a:lnTo>
                <a:lnTo>
                  <a:pt x="35708" y="65523"/>
                </a:lnTo>
                <a:lnTo>
                  <a:pt x="34967" y="63316"/>
                </a:lnTo>
                <a:lnTo>
                  <a:pt x="34967" y="60748"/>
                </a:lnTo>
                <a:lnTo>
                  <a:pt x="34967" y="58526"/>
                </a:lnTo>
                <a:lnTo>
                  <a:pt x="35345" y="55957"/>
                </a:lnTo>
                <a:lnTo>
                  <a:pt x="35708" y="53373"/>
                </a:lnTo>
                <a:lnTo>
                  <a:pt x="36448" y="51167"/>
                </a:lnTo>
                <a:lnTo>
                  <a:pt x="37551" y="48598"/>
                </a:lnTo>
                <a:lnTo>
                  <a:pt x="37551" y="48598"/>
                </a:lnTo>
                <a:lnTo>
                  <a:pt x="39017" y="46392"/>
                </a:lnTo>
                <a:lnTo>
                  <a:pt x="40498" y="44548"/>
                </a:lnTo>
                <a:lnTo>
                  <a:pt x="41964" y="42342"/>
                </a:lnTo>
                <a:lnTo>
                  <a:pt x="43808" y="40861"/>
                </a:lnTo>
                <a:lnTo>
                  <a:pt x="45636" y="39395"/>
                </a:lnTo>
                <a:lnTo>
                  <a:pt x="47857" y="37914"/>
                </a:lnTo>
                <a:lnTo>
                  <a:pt x="50064" y="36811"/>
                </a:lnTo>
                <a:lnTo>
                  <a:pt x="52270" y="36086"/>
                </a:lnTo>
                <a:lnTo>
                  <a:pt x="54476" y="35345"/>
                </a:lnTo>
                <a:lnTo>
                  <a:pt x="57045" y="34982"/>
                </a:lnTo>
                <a:lnTo>
                  <a:pt x="59267" y="34605"/>
                </a:lnTo>
                <a:lnTo>
                  <a:pt x="61836" y="34982"/>
                </a:lnTo>
                <a:lnTo>
                  <a:pt x="64420" y="34982"/>
                </a:lnTo>
                <a:lnTo>
                  <a:pt x="66626" y="35708"/>
                </a:lnTo>
                <a:lnTo>
                  <a:pt x="69195" y="36448"/>
                </a:lnTo>
                <a:lnTo>
                  <a:pt x="71401" y="37551"/>
                </a:lnTo>
                <a:lnTo>
                  <a:pt x="71401" y="37551"/>
                </a:lnTo>
                <a:lnTo>
                  <a:pt x="73607" y="38655"/>
                </a:lnTo>
                <a:lnTo>
                  <a:pt x="75829" y="40136"/>
                </a:lnTo>
                <a:lnTo>
                  <a:pt x="77657" y="41964"/>
                </a:lnTo>
                <a:lnTo>
                  <a:pt x="79501" y="43445"/>
                </a:lnTo>
                <a:lnTo>
                  <a:pt x="80982" y="45651"/>
                </a:lnTo>
                <a:lnTo>
                  <a:pt x="82085" y="47495"/>
                </a:lnTo>
                <a:lnTo>
                  <a:pt x="83188" y="49701"/>
                </a:lnTo>
                <a:lnTo>
                  <a:pt x="84291" y="51907"/>
                </a:lnTo>
                <a:lnTo>
                  <a:pt x="84654" y="54476"/>
                </a:lnTo>
                <a:lnTo>
                  <a:pt x="85017" y="56698"/>
                </a:lnTo>
                <a:lnTo>
                  <a:pt x="85394" y="59267"/>
                </a:lnTo>
                <a:lnTo>
                  <a:pt x="85394" y="61473"/>
                </a:lnTo>
                <a:lnTo>
                  <a:pt x="85017" y="64057"/>
                </a:lnTo>
                <a:lnTo>
                  <a:pt x="84654" y="66626"/>
                </a:lnTo>
                <a:lnTo>
                  <a:pt x="83913" y="68832"/>
                </a:lnTo>
                <a:lnTo>
                  <a:pt x="82810" y="71416"/>
                </a:lnTo>
                <a:lnTo>
                  <a:pt x="82810" y="71416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41" name="Google Shape;34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0" y="1097280"/>
            <a:ext cx="3547800" cy="226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2"/>
          <p:cNvSpPr/>
          <p:nvPr/>
        </p:nvSpPr>
        <p:spPr>
          <a:xfrm>
            <a:off x="4389120" y="4407480"/>
            <a:ext cx="362880" cy="2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2082" y="90270"/>
                </a:moveTo>
                <a:lnTo>
                  <a:pt x="102082" y="90270"/>
                </a:lnTo>
                <a:lnTo>
                  <a:pt x="98196" y="95550"/>
                </a:lnTo>
                <a:lnTo>
                  <a:pt x="93630" y="100830"/>
                </a:lnTo>
                <a:lnTo>
                  <a:pt x="88898" y="105825"/>
                </a:lnTo>
                <a:lnTo>
                  <a:pt x="86365" y="108049"/>
                </a:lnTo>
                <a:lnTo>
                  <a:pt x="83659" y="110272"/>
                </a:lnTo>
                <a:lnTo>
                  <a:pt x="80959" y="112211"/>
                </a:lnTo>
                <a:lnTo>
                  <a:pt x="78087" y="114161"/>
                </a:lnTo>
                <a:lnTo>
                  <a:pt x="75214" y="115826"/>
                </a:lnTo>
                <a:lnTo>
                  <a:pt x="72341" y="117206"/>
                </a:lnTo>
                <a:lnTo>
                  <a:pt x="69295" y="118323"/>
                </a:lnTo>
                <a:lnTo>
                  <a:pt x="66255" y="119156"/>
                </a:lnTo>
                <a:lnTo>
                  <a:pt x="63209" y="119714"/>
                </a:lnTo>
                <a:lnTo>
                  <a:pt x="60003" y="119988"/>
                </a:lnTo>
                <a:lnTo>
                  <a:pt x="60003" y="119988"/>
                </a:lnTo>
                <a:lnTo>
                  <a:pt x="57130" y="119988"/>
                </a:lnTo>
                <a:lnTo>
                  <a:pt x="54424" y="119429"/>
                </a:lnTo>
                <a:lnTo>
                  <a:pt x="51718" y="118882"/>
                </a:lnTo>
                <a:lnTo>
                  <a:pt x="49018" y="117764"/>
                </a:lnTo>
                <a:lnTo>
                  <a:pt x="46312" y="116658"/>
                </a:lnTo>
                <a:lnTo>
                  <a:pt x="43606" y="115267"/>
                </a:lnTo>
                <a:lnTo>
                  <a:pt x="41073" y="113876"/>
                </a:lnTo>
                <a:lnTo>
                  <a:pt x="38540" y="112211"/>
                </a:lnTo>
                <a:lnTo>
                  <a:pt x="36174" y="110272"/>
                </a:lnTo>
                <a:lnTo>
                  <a:pt x="33634" y="108322"/>
                </a:lnTo>
                <a:lnTo>
                  <a:pt x="29075" y="103875"/>
                </a:lnTo>
                <a:lnTo>
                  <a:pt x="24682" y="99154"/>
                </a:lnTo>
                <a:lnTo>
                  <a:pt x="20623" y="93885"/>
                </a:lnTo>
                <a:lnTo>
                  <a:pt x="16737" y="88879"/>
                </a:lnTo>
                <a:lnTo>
                  <a:pt x="13184" y="83611"/>
                </a:lnTo>
                <a:lnTo>
                  <a:pt x="9978" y="78604"/>
                </a:lnTo>
                <a:lnTo>
                  <a:pt x="7272" y="73883"/>
                </a:lnTo>
                <a:lnTo>
                  <a:pt x="2706" y="65547"/>
                </a:lnTo>
                <a:lnTo>
                  <a:pt x="6" y="59994"/>
                </a:lnTo>
                <a:lnTo>
                  <a:pt x="6" y="59994"/>
                </a:lnTo>
                <a:lnTo>
                  <a:pt x="2706" y="54440"/>
                </a:lnTo>
                <a:lnTo>
                  <a:pt x="7272" y="46116"/>
                </a:lnTo>
                <a:lnTo>
                  <a:pt x="9978" y="41395"/>
                </a:lnTo>
                <a:lnTo>
                  <a:pt x="13184" y="36388"/>
                </a:lnTo>
                <a:lnTo>
                  <a:pt x="16737" y="31108"/>
                </a:lnTo>
                <a:lnTo>
                  <a:pt x="20623" y="26114"/>
                </a:lnTo>
                <a:lnTo>
                  <a:pt x="24682" y="21119"/>
                </a:lnTo>
                <a:lnTo>
                  <a:pt x="29075" y="16113"/>
                </a:lnTo>
                <a:lnTo>
                  <a:pt x="33634" y="11677"/>
                </a:lnTo>
                <a:lnTo>
                  <a:pt x="36174" y="9727"/>
                </a:lnTo>
                <a:lnTo>
                  <a:pt x="38540" y="7788"/>
                </a:lnTo>
                <a:lnTo>
                  <a:pt x="41073" y="6112"/>
                </a:lnTo>
                <a:lnTo>
                  <a:pt x="43606" y="4732"/>
                </a:lnTo>
                <a:lnTo>
                  <a:pt x="46312" y="3341"/>
                </a:lnTo>
                <a:lnTo>
                  <a:pt x="49018" y="2235"/>
                </a:lnTo>
                <a:lnTo>
                  <a:pt x="51718" y="1117"/>
                </a:lnTo>
                <a:lnTo>
                  <a:pt x="54424" y="558"/>
                </a:lnTo>
                <a:lnTo>
                  <a:pt x="57130" y="11"/>
                </a:lnTo>
                <a:lnTo>
                  <a:pt x="60003" y="11"/>
                </a:lnTo>
                <a:lnTo>
                  <a:pt x="60003" y="11"/>
                </a:lnTo>
                <a:lnTo>
                  <a:pt x="63209" y="285"/>
                </a:lnTo>
                <a:lnTo>
                  <a:pt x="66255" y="843"/>
                </a:lnTo>
                <a:lnTo>
                  <a:pt x="69295" y="1676"/>
                </a:lnTo>
                <a:lnTo>
                  <a:pt x="72341" y="2782"/>
                </a:lnTo>
                <a:lnTo>
                  <a:pt x="75214" y="4173"/>
                </a:lnTo>
                <a:lnTo>
                  <a:pt x="78087" y="5838"/>
                </a:lnTo>
                <a:lnTo>
                  <a:pt x="80959" y="7788"/>
                </a:lnTo>
                <a:lnTo>
                  <a:pt x="83659" y="9727"/>
                </a:lnTo>
                <a:lnTo>
                  <a:pt x="86365" y="11950"/>
                </a:lnTo>
                <a:lnTo>
                  <a:pt x="88898" y="14174"/>
                </a:lnTo>
                <a:lnTo>
                  <a:pt x="93630" y="19169"/>
                </a:lnTo>
                <a:lnTo>
                  <a:pt x="98196" y="24449"/>
                </a:lnTo>
                <a:lnTo>
                  <a:pt x="102082" y="29729"/>
                </a:lnTo>
                <a:lnTo>
                  <a:pt x="102082" y="29729"/>
                </a:lnTo>
                <a:lnTo>
                  <a:pt x="105462" y="34450"/>
                </a:lnTo>
                <a:lnTo>
                  <a:pt x="108508" y="39171"/>
                </a:lnTo>
                <a:lnTo>
                  <a:pt x="111208" y="43607"/>
                </a:lnTo>
                <a:lnTo>
                  <a:pt x="113574" y="47781"/>
                </a:lnTo>
                <a:lnTo>
                  <a:pt x="117460" y="54999"/>
                </a:lnTo>
                <a:lnTo>
                  <a:pt x="120000" y="59994"/>
                </a:lnTo>
                <a:lnTo>
                  <a:pt x="120000" y="59994"/>
                </a:lnTo>
                <a:lnTo>
                  <a:pt x="117460" y="65000"/>
                </a:lnTo>
                <a:lnTo>
                  <a:pt x="113574" y="72218"/>
                </a:lnTo>
                <a:lnTo>
                  <a:pt x="111208" y="76381"/>
                </a:lnTo>
                <a:lnTo>
                  <a:pt x="108508" y="80828"/>
                </a:lnTo>
                <a:lnTo>
                  <a:pt x="105462" y="85549"/>
                </a:lnTo>
                <a:lnTo>
                  <a:pt x="102082" y="90270"/>
                </a:lnTo>
                <a:lnTo>
                  <a:pt x="102082" y="9027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92"/>
          <p:cNvSpPr/>
          <p:nvPr/>
        </p:nvSpPr>
        <p:spPr>
          <a:xfrm>
            <a:off x="4537080" y="4484160"/>
            <a:ext cx="67320" cy="662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0" y="60000"/>
                </a:lnTo>
                <a:lnTo>
                  <a:pt x="932" y="53656"/>
                </a:lnTo>
                <a:lnTo>
                  <a:pt x="1828" y="48208"/>
                </a:lnTo>
                <a:lnTo>
                  <a:pt x="2723" y="41828"/>
                </a:lnTo>
                <a:lnTo>
                  <a:pt x="5447" y="36380"/>
                </a:lnTo>
                <a:lnTo>
                  <a:pt x="7276" y="31828"/>
                </a:lnTo>
                <a:lnTo>
                  <a:pt x="10932" y="26380"/>
                </a:lnTo>
                <a:lnTo>
                  <a:pt x="13656" y="21828"/>
                </a:lnTo>
                <a:lnTo>
                  <a:pt x="18171" y="18208"/>
                </a:lnTo>
                <a:lnTo>
                  <a:pt x="21828" y="13656"/>
                </a:lnTo>
                <a:lnTo>
                  <a:pt x="26380" y="10932"/>
                </a:lnTo>
                <a:lnTo>
                  <a:pt x="31828" y="7313"/>
                </a:lnTo>
                <a:lnTo>
                  <a:pt x="36343" y="5485"/>
                </a:lnTo>
                <a:lnTo>
                  <a:pt x="41828" y="2761"/>
                </a:lnTo>
                <a:lnTo>
                  <a:pt x="48171" y="1865"/>
                </a:lnTo>
                <a:lnTo>
                  <a:pt x="53619" y="932"/>
                </a:lnTo>
                <a:lnTo>
                  <a:pt x="60000" y="37"/>
                </a:lnTo>
                <a:lnTo>
                  <a:pt x="60000" y="37"/>
                </a:lnTo>
                <a:lnTo>
                  <a:pt x="66343" y="932"/>
                </a:lnTo>
                <a:lnTo>
                  <a:pt x="71791" y="1865"/>
                </a:lnTo>
                <a:lnTo>
                  <a:pt x="78171" y="2761"/>
                </a:lnTo>
                <a:lnTo>
                  <a:pt x="83619" y="5485"/>
                </a:lnTo>
                <a:lnTo>
                  <a:pt x="88171" y="7313"/>
                </a:lnTo>
                <a:lnTo>
                  <a:pt x="93619" y="10932"/>
                </a:lnTo>
                <a:lnTo>
                  <a:pt x="98171" y="13656"/>
                </a:lnTo>
                <a:lnTo>
                  <a:pt x="101791" y="18208"/>
                </a:lnTo>
                <a:lnTo>
                  <a:pt x="106343" y="21828"/>
                </a:lnTo>
                <a:lnTo>
                  <a:pt x="109067" y="26380"/>
                </a:lnTo>
                <a:lnTo>
                  <a:pt x="112686" y="31828"/>
                </a:lnTo>
                <a:lnTo>
                  <a:pt x="114514" y="36380"/>
                </a:lnTo>
                <a:lnTo>
                  <a:pt x="117238" y="41828"/>
                </a:lnTo>
                <a:lnTo>
                  <a:pt x="118134" y="48208"/>
                </a:lnTo>
                <a:lnTo>
                  <a:pt x="119067" y="53656"/>
                </a:lnTo>
                <a:lnTo>
                  <a:pt x="119962" y="60000"/>
                </a:lnTo>
                <a:lnTo>
                  <a:pt x="119962" y="60000"/>
                </a:lnTo>
                <a:lnTo>
                  <a:pt x="119067" y="66380"/>
                </a:lnTo>
                <a:lnTo>
                  <a:pt x="118134" y="71828"/>
                </a:lnTo>
                <a:lnTo>
                  <a:pt x="117238" y="78171"/>
                </a:lnTo>
                <a:lnTo>
                  <a:pt x="114514" y="83656"/>
                </a:lnTo>
                <a:lnTo>
                  <a:pt x="112686" y="88171"/>
                </a:lnTo>
                <a:lnTo>
                  <a:pt x="109067" y="93619"/>
                </a:lnTo>
                <a:lnTo>
                  <a:pt x="106343" y="98171"/>
                </a:lnTo>
                <a:lnTo>
                  <a:pt x="101791" y="101828"/>
                </a:lnTo>
                <a:lnTo>
                  <a:pt x="98171" y="106343"/>
                </a:lnTo>
                <a:lnTo>
                  <a:pt x="93619" y="109104"/>
                </a:lnTo>
                <a:lnTo>
                  <a:pt x="88171" y="112723"/>
                </a:lnTo>
                <a:lnTo>
                  <a:pt x="83619" y="114552"/>
                </a:lnTo>
                <a:lnTo>
                  <a:pt x="78171" y="117276"/>
                </a:lnTo>
                <a:lnTo>
                  <a:pt x="71791" y="118171"/>
                </a:lnTo>
                <a:lnTo>
                  <a:pt x="66343" y="119067"/>
                </a:lnTo>
                <a:lnTo>
                  <a:pt x="60000" y="120000"/>
                </a:lnTo>
                <a:lnTo>
                  <a:pt x="60000" y="120000"/>
                </a:lnTo>
                <a:lnTo>
                  <a:pt x="53619" y="119067"/>
                </a:lnTo>
                <a:lnTo>
                  <a:pt x="48171" y="118171"/>
                </a:lnTo>
                <a:lnTo>
                  <a:pt x="41828" y="117276"/>
                </a:lnTo>
                <a:lnTo>
                  <a:pt x="36343" y="114552"/>
                </a:lnTo>
                <a:lnTo>
                  <a:pt x="31828" y="112723"/>
                </a:lnTo>
                <a:lnTo>
                  <a:pt x="26380" y="109104"/>
                </a:lnTo>
                <a:lnTo>
                  <a:pt x="21828" y="106343"/>
                </a:lnTo>
                <a:lnTo>
                  <a:pt x="18171" y="101828"/>
                </a:lnTo>
                <a:lnTo>
                  <a:pt x="13656" y="98171"/>
                </a:lnTo>
                <a:lnTo>
                  <a:pt x="10932" y="93619"/>
                </a:lnTo>
                <a:lnTo>
                  <a:pt x="7276" y="88171"/>
                </a:lnTo>
                <a:lnTo>
                  <a:pt x="5447" y="83656"/>
                </a:lnTo>
                <a:lnTo>
                  <a:pt x="2723" y="78171"/>
                </a:lnTo>
                <a:lnTo>
                  <a:pt x="1828" y="71828"/>
                </a:lnTo>
                <a:lnTo>
                  <a:pt x="932" y="66380"/>
                </a:lnTo>
                <a:lnTo>
                  <a:pt x="0" y="60000"/>
                </a:lnTo>
                <a:lnTo>
                  <a:pt x="0" y="6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92"/>
          <p:cNvSpPr/>
          <p:nvPr/>
        </p:nvSpPr>
        <p:spPr>
          <a:xfrm>
            <a:off x="4483440" y="4430520"/>
            <a:ext cx="174600" cy="1735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4" y="59992"/>
                </a:moveTo>
                <a:lnTo>
                  <a:pt x="14" y="59992"/>
                </a:lnTo>
                <a:lnTo>
                  <a:pt x="360" y="54029"/>
                </a:lnTo>
                <a:lnTo>
                  <a:pt x="1065" y="48066"/>
                </a:lnTo>
                <a:lnTo>
                  <a:pt x="2823" y="42102"/>
                </a:lnTo>
                <a:lnTo>
                  <a:pt x="4580" y="36499"/>
                </a:lnTo>
                <a:lnTo>
                  <a:pt x="7374" y="31227"/>
                </a:lnTo>
                <a:lnTo>
                  <a:pt x="10183" y="26316"/>
                </a:lnTo>
                <a:lnTo>
                  <a:pt x="13698" y="21764"/>
                </a:lnTo>
                <a:lnTo>
                  <a:pt x="17558" y="17544"/>
                </a:lnTo>
                <a:lnTo>
                  <a:pt x="21764" y="13698"/>
                </a:lnTo>
                <a:lnTo>
                  <a:pt x="26330" y="10183"/>
                </a:lnTo>
                <a:lnTo>
                  <a:pt x="31242" y="7374"/>
                </a:lnTo>
                <a:lnTo>
                  <a:pt x="36499" y="4566"/>
                </a:lnTo>
                <a:lnTo>
                  <a:pt x="42117" y="2808"/>
                </a:lnTo>
                <a:lnTo>
                  <a:pt x="47720" y="1065"/>
                </a:lnTo>
                <a:lnTo>
                  <a:pt x="53683" y="360"/>
                </a:lnTo>
                <a:lnTo>
                  <a:pt x="60007" y="14"/>
                </a:lnTo>
                <a:lnTo>
                  <a:pt x="60007" y="14"/>
                </a:lnTo>
                <a:lnTo>
                  <a:pt x="65970" y="360"/>
                </a:lnTo>
                <a:lnTo>
                  <a:pt x="71933" y="1065"/>
                </a:lnTo>
                <a:lnTo>
                  <a:pt x="77897" y="2808"/>
                </a:lnTo>
                <a:lnTo>
                  <a:pt x="83500" y="4566"/>
                </a:lnTo>
                <a:lnTo>
                  <a:pt x="88772" y="7374"/>
                </a:lnTo>
                <a:lnTo>
                  <a:pt x="93683" y="10183"/>
                </a:lnTo>
                <a:lnTo>
                  <a:pt x="98235" y="13698"/>
                </a:lnTo>
                <a:lnTo>
                  <a:pt x="102455" y="17544"/>
                </a:lnTo>
                <a:lnTo>
                  <a:pt x="106316" y="21764"/>
                </a:lnTo>
                <a:lnTo>
                  <a:pt x="109816" y="26316"/>
                </a:lnTo>
                <a:lnTo>
                  <a:pt x="112625" y="31227"/>
                </a:lnTo>
                <a:lnTo>
                  <a:pt x="115433" y="36499"/>
                </a:lnTo>
                <a:lnTo>
                  <a:pt x="117191" y="42102"/>
                </a:lnTo>
                <a:lnTo>
                  <a:pt x="118934" y="48066"/>
                </a:lnTo>
                <a:lnTo>
                  <a:pt x="119639" y="54029"/>
                </a:lnTo>
                <a:lnTo>
                  <a:pt x="119985" y="59992"/>
                </a:lnTo>
                <a:lnTo>
                  <a:pt x="119985" y="59992"/>
                </a:lnTo>
                <a:lnTo>
                  <a:pt x="119639" y="65956"/>
                </a:lnTo>
                <a:lnTo>
                  <a:pt x="118934" y="71919"/>
                </a:lnTo>
                <a:lnTo>
                  <a:pt x="117191" y="77882"/>
                </a:lnTo>
                <a:lnTo>
                  <a:pt x="115433" y="83500"/>
                </a:lnTo>
                <a:lnTo>
                  <a:pt x="112625" y="88757"/>
                </a:lnTo>
                <a:lnTo>
                  <a:pt x="109816" y="93669"/>
                </a:lnTo>
                <a:lnTo>
                  <a:pt x="106316" y="98235"/>
                </a:lnTo>
                <a:lnTo>
                  <a:pt x="102455" y="102441"/>
                </a:lnTo>
                <a:lnTo>
                  <a:pt x="98235" y="106301"/>
                </a:lnTo>
                <a:lnTo>
                  <a:pt x="93683" y="109816"/>
                </a:lnTo>
                <a:lnTo>
                  <a:pt x="88772" y="112625"/>
                </a:lnTo>
                <a:lnTo>
                  <a:pt x="83500" y="115419"/>
                </a:lnTo>
                <a:lnTo>
                  <a:pt x="77897" y="117176"/>
                </a:lnTo>
                <a:lnTo>
                  <a:pt x="71933" y="118934"/>
                </a:lnTo>
                <a:lnTo>
                  <a:pt x="65970" y="119639"/>
                </a:lnTo>
                <a:lnTo>
                  <a:pt x="60007" y="119985"/>
                </a:lnTo>
                <a:lnTo>
                  <a:pt x="60007" y="119985"/>
                </a:lnTo>
                <a:lnTo>
                  <a:pt x="53683" y="119639"/>
                </a:lnTo>
                <a:lnTo>
                  <a:pt x="47720" y="118934"/>
                </a:lnTo>
                <a:lnTo>
                  <a:pt x="42117" y="117176"/>
                </a:lnTo>
                <a:lnTo>
                  <a:pt x="36499" y="115419"/>
                </a:lnTo>
                <a:lnTo>
                  <a:pt x="31242" y="112625"/>
                </a:lnTo>
                <a:lnTo>
                  <a:pt x="26330" y="109816"/>
                </a:lnTo>
                <a:lnTo>
                  <a:pt x="21764" y="106301"/>
                </a:lnTo>
                <a:lnTo>
                  <a:pt x="17558" y="102441"/>
                </a:lnTo>
                <a:lnTo>
                  <a:pt x="13698" y="98235"/>
                </a:lnTo>
                <a:lnTo>
                  <a:pt x="10183" y="93669"/>
                </a:lnTo>
                <a:lnTo>
                  <a:pt x="7374" y="88757"/>
                </a:lnTo>
                <a:lnTo>
                  <a:pt x="4580" y="83500"/>
                </a:lnTo>
                <a:lnTo>
                  <a:pt x="2823" y="77882"/>
                </a:lnTo>
                <a:lnTo>
                  <a:pt x="1065" y="71919"/>
                </a:lnTo>
                <a:lnTo>
                  <a:pt x="360" y="65956"/>
                </a:lnTo>
                <a:lnTo>
                  <a:pt x="14" y="59992"/>
                </a:lnTo>
                <a:lnTo>
                  <a:pt x="14" y="59992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3"/>
          <p:cNvSpPr txBox="1"/>
          <p:nvPr/>
        </p:nvSpPr>
        <p:spPr>
          <a:xfrm>
            <a:off x="1381320" y="922680"/>
            <a:ext cx="38778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Lora"/>
                <a:ea typeface="Lora"/>
                <a:cs typeface="Lora"/>
                <a:sym typeface="Lora"/>
              </a:rPr>
              <a:t>If you have a question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23"/>
          <p:cNvSpPr/>
          <p:nvPr/>
        </p:nvSpPr>
        <p:spPr>
          <a:xfrm>
            <a:off x="916560" y="1142640"/>
            <a:ext cx="91500" cy="9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p123"/>
          <p:cNvSpPr/>
          <p:nvPr/>
        </p:nvSpPr>
        <p:spPr>
          <a:xfrm>
            <a:off x="1045080" y="1019880"/>
            <a:ext cx="85800" cy="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p123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123"/>
          <p:cNvSpPr/>
          <p:nvPr/>
        </p:nvSpPr>
        <p:spPr>
          <a:xfrm>
            <a:off x="1024200" y="1079280"/>
            <a:ext cx="24000" cy="2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123"/>
          <p:cNvSpPr txBox="1"/>
          <p:nvPr/>
        </p:nvSpPr>
        <p:spPr>
          <a:xfrm>
            <a:off x="1205465" y="1426500"/>
            <a:ext cx="74883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Look in Tutorials: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○"/>
            </a:pPr>
            <a:r>
              <a:rPr lang="en-US" sz="30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http://wiki.ros.org/ROS/Tutorials</a:t>
            </a:r>
            <a:endParaRPr sz="3000">
              <a:solidFill>
                <a:srgbClr val="1919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Reference class slides/codes provided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Google it</a:t>
            </a:r>
            <a:endParaRPr sz="3000">
              <a:solidFill>
                <a:srgbClr val="1919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http://answers.ros.org/questions/</a:t>
            </a:r>
            <a:endParaRPr sz="3000">
              <a:solidFill>
                <a:srgbClr val="1919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Quattrocento Sans"/>
              <a:buChar char="●"/>
            </a:pPr>
            <a:r>
              <a:rPr lang="en-US" sz="3000">
                <a:solidFill>
                  <a:srgbClr val="19191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Ask a TA</a:t>
            </a:r>
            <a:endParaRPr sz="3000">
              <a:solidFill>
                <a:srgbClr val="19191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2"/>
          <p:cNvSpPr/>
          <p:nvPr/>
        </p:nvSpPr>
        <p:spPr>
          <a:xfrm>
            <a:off x="-6480" y="1131840"/>
            <a:ext cx="9150120" cy="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82"/>
          <p:cNvSpPr txBox="1"/>
          <p:nvPr/>
        </p:nvSpPr>
        <p:spPr>
          <a:xfrm>
            <a:off x="4835880" y="995760"/>
            <a:ext cx="4172760" cy="3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Time for a demo!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Let’s install Ubuntu on a USB drive. I’ve uploaded a video of this to Youtube here: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https://</a:t>
            </a:r>
            <a:r>
              <a:rPr lang="en-US" sz="2000" b="0" i="0" u="none" strike="noStrike" cap="none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youtu.be/UGl0x2ZT_cI</a:t>
            </a:r>
            <a:endParaRPr lang="en-US" sz="2000" b="0" i="0" u="none" strike="noStrike" cap="none" smtClea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latin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smtClean="0">
                <a:solidFill>
                  <a:srgbClr val="000000"/>
                </a:solidFill>
                <a:latin typeface="Quattrocento Sans"/>
                <a:ea typeface="Arial"/>
                <a:cs typeface="Arial"/>
                <a:sym typeface="Quattrocento Sans"/>
              </a:rPr>
              <a:t>NOTE:  use Ubuntu 14.04 NOT 16.04 as in video!!!!!!!!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2"/>
          <p:cNvSpPr/>
          <p:nvPr/>
        </p:nvSpPr>
        <p:spPr>
          <a:xfrm>
            <a:off x="625320" y="736560"/>
            <a:ext cx="789840" cy="78984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82"/>
          <p:cNvSpPr/>
          <p:nvPr/>
        </p:nvSpPr>
        <p:spPr>
          <a:xfrm>
            <a:off x="842400" y="975240"/>
            <a:ext cx="355680" cy="3128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478" y="0"/>
                </a:moveTo>
                <a:lnTo>
                  <a:pt x="5521" y="0"/>
                </a:lnTo>
                <a:lnTo>
                  <a:pt x="5521" y="0"/>
                </a:lnTo>
                <a:lnTo>
                  <a:pt x="4487" y="201"/>
                </a:lnTo>
                <a:lnTo>
                  <a:pt x="3454" y="587"/>
                </a:lnTo>
                <a:lnTo>
                  <a:pt x="2413" y="1175"/>
                </a:lnTo>
                <a:lnTo>
                  <a:pt x="1557" y="1964"/>
                </a:lnTo>
                <a:lnTo>
                  <a:pt x="863" y="2745"/>
                </a:lnTo>
                <a:lnTo>
                  <a:pt x="523" y="3920"/>
                </a:lnTo>
                <a:lnTo>
                  <a:pt x="176" y="5103"/>
                </a:lnTo>
                <a:lnTo>
                  <a:pt x="0" y="6279"/>
                </a:lnTo>
                <a:lnTo>
                  <a:pt x="0" y="113720"/>
                </a:lnTo>
                <a:lnTo>
                  <a:pt x="0" y="113720"/>
                </a:lnTo>
                <a:lnTo>
                  <a:pt x="176" y="114896"/>
                </a:lnTo>
                <a:lnTo>
                  <a:pt x="523" y="116071"/>
                </a:lnTo>
                <a:lnTo>
                  <a:pt x="863" y="117254"/>
                </a:lnTo>
                <a:lnTo>
                  <a:pt x="1557" y="118035"/>
                </a:lnTo>
                <a:lnTo>
                  <a:pt x="2413" y="118816"/>
                </a:lnTo>
                <a:lnTo>
                  <a:pt x="3454" y="119404"/>
                </a:lnTo>
                <a:lnTo>
                  <a:pt x="4487" y="119798"/>
                </a:lnTo>
                <a:lnTo>
                  <a:pt x="5521" y="119999"/>
                </a:lnTo>
                <a:lnTo>
                  <a:pt x="114478" y="119999"/>
                </a:lnTo>
                <a:lnTo>
                  <a:pt x="114478" y="119999"/>
                </a:lnTo>
                <a:lnTo>
                  <a:pt x="115512" y="119798"/>
                </a:lnTo>
                <a:lnTo>
                  <a:pt x="116545" y="119404"/>
                </a:lnTo>
                <a:lnTo>
                  <a:pt x="117586" y="118816"/>
                </a:lnTo>
                <a:lnTo>
                  <a:pt x="118442" y="118035"/>
                </a:lnTo>
                <a:lnTo>
                  <a:pt x="119136" y="117254"/>
                </a:lnTo>
                <a:lnTo>
                  <a:pt x="119476" y="116071"/>
                </a:lnTo>
                <a:lnTo>
                  <a:pt x="119823" y="114896"/>
                </a:lnTo>
                <a:lnTo>
                  <a:pt x="120000" y="113720"/>
                </a:lnTo>
                <a:lnTo>
                  <a:pt x="120000" y="6279"/>
                </a:lnTo>
                <a:lnTo>
                  <a:pt x="120000" y="6279"/>
                </a:lnTo>
                <a:lnTo>
                  <a:pt x="119823" y="5103"/>
                </a:lnTo>
                <a:lnTo>
                  <a:pt x="119476" y="3920"/>
                </a:lnTo>
                <a:lnTo>
                  <a:pt x="119136" y="2745"/>
                </a:lnTo>
                <a:lnTo>
                  <a:pt x="118442" y="1964"/>
                </a:lnTo>
                <a:lnTo>
                  <a:pt x="117586" y="1175"/>
                </a:lnTo>
                <a:lnTo>
                  <a:pt x="116545" y="587"/>
                </a:lnTo>
                <a:lnTo>
                  <a:pt x="115512" y="201"/>
                </a:lnTo>
                <a:lnTo>
                  <a:pt x="114478" y="0"/>
                </a:lnTo>
                <a:lnTo>
                  <a:pt x="11447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82"/>
          <p:cNvSpPr/>
          <p:nvPr/>
        </p:nvSpPr>
        <p:spPr>
          <a:xfrm>
            <a:off x="862920" y="995760"/>
            <a:ext cx="315000" cy="27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2" y="119990"/>
                </a:moveTo>
                <a:lnTo>
                  <a:pt x="7" y="119990"/>
                </a:lnTo>
                <a:lnTo>
                  <a:pt x="7" y="0"/>
                </a:lnTo>
                <a:lnTo>
                  <a:pt x="119992" y="0"/>
                </a:lnTo>
                <a:lnTo>
                  <a:pt x="119992" y="1199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82"/>
          <p:cNvSpPr/>
          <p:nvPr/>
        </p:nvSpPr>
        <p:spPr>
          <a:xfrm>
            <a:off x="1037880" y="1154880"/>
            <a:ext cx="123120" cy="94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13"/>
                </a:moveTo>
                <a:lnTo>
                  <a:pt x="31359" y="6462"/>
                </a:lnTo>
                <a:lnTo>
                  <a:pt x="31359" y="6462"/>
                </a:lnTo>
                <a:lnTo>
                  <a:pt x="33362" y="3893"/>
                </a:lnTo>
                <a:lnTo>
                  <a:pt x="35856" y="1324"/>
                </a:lnTo>
                <a:lnTo>
                  <a:pt x="38330" y="26"/>
                </a:lnTo>
                <a:lnTo>
                  <a:pt x="41335" y="26"/>
                </a:lnTo>
                <a:lnTo>
                  <a:pt x="43809" y="26"/>
                </a:lnTo>
                <a:lnTo>
                  <a:pt x="46793" y="1324"/>
                </a:lnTo>
                <a:lnTo>
                  <a:pt x="49287" y="3893"/>
                </a:lnTo>
                <a:lnTo>
                  <a:pt x="51291" y="6462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82"/>
          <p:cNvSpPr/>
          <p:nvPr/>
        </p:nvSpPr>
        <p:spPr>
          <a:xfrm>
            <a:off x="879840" y="1099440"/>
            <a:ext cx="195120" cy="150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6945"/>
                </a:moveTo>
                <a:lnTo>
                  <a:pt x="37699" y="4088"/>
                </a:lnTo>
                <a:lnTo>
                  <a:pt x="37699" y="4088"/>
                </a:lnTo>
                <a:lnTo>
                  <a:pt x="38950" y="2463"/>
                </a:lnTo>
                <a:lnTo>
                  <a:pt x="40524" y="821"/>
                </a:lnTo>
                <a:lnTo>
                  <a:pt x="42098" y="16"/>
                </a:lnTo>
                <a:lnTo>
                  <a:pt x="43981" y="16"/>
                </a:lnTo>
                <a:lnTo>
                  <a:pt x="45554" y="16"/>
                </a:lnTo>
                <a:lnTo>
                  <a:pt x="47437" y="821"/>
                </a:lnTo>
                <a:lnTo>
                  <a:pt x="49011" y="2463"/>
                </a:lnTo>
                <a:lnTo>
                  <a:pt x="50262" y="4088"/>
                </a:lnTo>
                <a:lnTo>
                  <a:pt x="120000" y="119999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82"/>
          <p:cNvSpPr/>
          <p:nvPr/>
        </p:nvSpPr>
        <p:spPr>
          <a:xfrm>
            <a:off x="1044000" y="1038600"/>
            <a:ext cx="81720" cy="817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119969"/>
                </a:moveTo>
                <a:lnTo>
                  <a:pt x="60000" y="119969"/>
                </a:lnTo>
                <a:lnTo>
                  <a:pt x="53996" y="119969"/>
                </a:lnTo>
                <a:lnTo>
                  <a:pt x="47993" y="119230"/>
                </a:lnTo>
                <a:lnTo>
                  <a:pt x="41990" y="117721"/>
                </a:lnTo>
                <a:lnTo>
                  <a:pt x="36757" y="115474"/>
                </a:lnTo>
                <a:lnTo>
                  <a:pt x="31493" y="113227"/>
                </a:lnTo>
                <a:lnTo>
                  <a:pt x="26259" y="110210"/>
                </a:lnTo>
                <a:lnTo>
                  <a:pt x="21765" y="106485"/>
                </a:lnTo>
                <a:lnTo>
                  <a:pt x="17239" y="102729"/>
                </a:lnTo>
                <a:lnTo>
                  <a:pt x="13514" y="98234"/>
                </a:lnTo>
                <a:lnTo>
                  <a:pt x="9758" y="93740"/>
                </a:lnTo>
                <a:lnTo>
                  <a:pt x="6772" y="88476"/>
                </a:lnTo>
                <a:lnTo>
                  <a:pt x="4494" y="83242"/>
                </a:lnTo>
                <a:lnTo>
                  <a:pt x="2247" y="77978"/>
                </a:lnTo>
                <a:lnTo>
                  <a:pt x="769" y="71975"/>
                </a:lnTo>
                <a:lnTo>
                  <a:pt x="0" y="66741"/>
                </a:lnTo>
                <a:lnTo>
                  <a:pt x="0" y="60000"/>
                </a:lnTo>
                <a:lnTo>
                  <a:pt x="0" y="60000"/>
                </a:lnTo>
                <a:lnTo>
                  <a:pt x="0" y="53996"/>
                </a:lnTo>
                <a:lnTo>
                  <a:pt x="769" y="47993"/>
                </a:lnTo>
                <a:lnTo>
                  <a:pt x="2247" y="42760"/>
                </a:lnTo>
                <a:lnTo>
                  <a:pt x="4494" y="36757"/>
                </a:lnTo>
                <a:lnTo>
                  <a:pt x="6772" y="31493"/>
                </a:lnTo>
                <a:lnTo>
                  <a:pt x="9758" y="26998"/>
                </a:lnTo>
                <a:lnTo>
                  <a:pt x="13514" y="21765"/>
                </a:lnTo>
                <a:lnTo>
                  <a:pt x="17239" y="18009"/>
                </a:lnTo>
                <a:lnTo>
                  <a:pt x="21765" y="14253"/>
                </a:lnTo>
                <a:lnTo>
                  <a:pt x="26259" y="10497"/>
                </a:lnTo>
                <a:lnTo>
                  <a:pt x="31493" y="7511"/>
                </a:lnTo>
                <a:lnTo>
                  <a:pt x="36757" y="5264"/>
                </a:lnTo>
                <a:lnTo>
                  <a:pt x="41990" y="3016"/>
                </a:lnTo>
                <a:lnTo>
                  <a:pt x="47993" y="1508"/>
                </a:lnTo>
                <a:lnTo>
                  <a:pt x="53996" y="769"/>
                </a:lnTo>
                <a:lnTo>
                  <a:pt x="60000" y="0"/>
                </a:lnTo>
                <a:lnTo>
                  <a:pt x="60000" y="0"/>
                </a:lnTo>
                <a:lnTo>
                  <a:pt x="66003" y="769"/>
                </a:lnTo>
                <a:lnTo>
                  <a:pt x="71975" y="1508"/>
                </a:lnTo>
                <a:lnTo>
                  <a:pt x="77978" y="3016"/>
                </a:lnTo>
                <a:lnTo>
                  <a:pt x="83242" y="5264"/>
                </a:lnTo>
                <a:lnTo>
                  <a:pt x="88476" y="7511"/>
                </a:lnTo>
                <a:lnTo>
                  <a:pt x="92970" y="10497"/>
                </a:lnTo>
                <a:lnTo>
                  <a:pt x="98234" y="14253"/>
                </a:lnTo>
                <a:lnTo>
                  <a:pt x="101990" y="18009"/>
                </a:lnTo>
                <a:lnTo>
                  <a:pt x="106485" y="21765"/>
                </a:lnTo>
                <a:lnTo>
                  <a:pt x="109471" y="26998"/>
                </a:lnTo>
                <a:lnTo>
                  <a:pt x="112488" y="31493"/>
                </a:lnTo>
                <a:lnTo>
                  <a:pt x="114735" y="36757"/>
                </a:lnTo>
                <a:lnTo>
                  <a:pt x="116983" y="42760"/>
                </a:lnTo>
                <a:lnTo>
                  <a:pt x="118460" y="47993"/>
                </a:lnTo>
                <a:lnTo>
                  <a:pt x="119230" y="53996"/>
                </a:lnTo>
                <a:lnTo>
                  <a:pt x="119969" y="60000"/>
                </a:lnTo>
                <a:lnTo>
                  <a:pt x="119969" y="60000"/>
                </a:lnTo>
                <a:lnTo>
                  <a:pt x="119230" y="66741"/>
                </a:lnTo>
                <a:lnTo>
                  <a:pt x="118460" y="71975"/>
                </a:lnTo>
                <a:lnTo>
                  <a:pt x="116983" y="77978"/>
                </a:lnTo>
                <a:lnTo>
                  <a:pt x="114735" y="83242"/>
                </a:lnTo>
                <a:lnTo>
                  <a:pt x="112488" y="88476"/>
                </a:lnTo>
                <a:lnTo>
                  <a:pt x="109471" y="93740"/>
                </a:lnTo>
                <a:lnTo>
                  <a:pt x="106485" y="98234"/>
                </a:lnTo>
                <a:lnTo>
                  <a:pt x="101990" y="102729"/>
                </a:lnTo>
                <a:lnTo>
                  <a:pt x="98234" y="106485"/>
                </a:lnTo>
                <a:lnTo>
                  <a:pt x="92970" y="110210"/>
                </a:lnTo>
                <a:lnTo>
                  <a:pt x="88476" y="113227"/>
                </a:lnTo>
                <a:lnTo>
                  <a:pt x="83242" y="115474"/>
                </a:lnTo>
                <a:lnTo>
                  <a:pt x="77978" y="117721"/>
                </a:lnTo>
                <a:lnTo>
                  <a:pt x="71975" y="119230"/>
                </a:lnTo>
                <a:lnTo>
                  <a:pt x="66003" y="119969"/>
                </a:lnTo>
                <a:lnTo>
                  <a:pt x="60000" y="119969"/>
                </a:lnTo>
                <a:lnTo>
                  <a:pt x="60000" y="119969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" name="UGl0x2ZT_c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7547" y="1444680"/>
            <a:ext cx="4680978" cy="263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ROS Indigo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Full details </a:t>
            </a:r>
            <a:r>
              <a:rPr lang="en-US" dirty="0" smtClean="0"/>
              <a:t>here</a:t>
            </a:r>
            <a:r>
              <a:rPr lang="en-US" dirty="0"/>
              <a:t> </a:t>
            </a:r>
            <a:r>
              <a:rPr lang="en-US" dirty="0" smtClean="0"/>
              <a:t>- See Chapter 4.1, Installing ROS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https://github.com/StevenShiChina/books/blob/master/ros%20by%20example%20vol%201%20indigo.pdf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3"/>
          <p:cNvSpPr txBox="1"/>
          <p:nvPr/>
        </p:nvSpPr>
        <p:spPr>
          <a:xfrm>
            <a:off x="2022120" y="1693440"/>
            <a:ext cx="3787560" cy="115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is ROS?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3"/>
          <p:cNvSpPr txBox="1"/>
          <p:nvPr/>
        </p:nvSpPr>
        <p:spPr>
          <a:xfrm>
            <a:off x="2022480" y="2815920"/>
            <a:ext cx="5591160" cy="7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Getting started with the concepts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3"/>
          <p:cNvSpPr/>
          <p:nvPr/>
        </p:nvSpPr>
        <p:spPr>
          <a:xfrm>
            <a:off x="1134000" y="2291040"/>
            <a:ext cx="543600" cy="5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4"/>
          <p:cNvSpPr txBox="1"/>
          <p:nvPr/>
        </p:nvSpPr>
        <p:spPr>
          <a:xfrm>
            <a:off x="1951560" y="2878920"/>
            <a:ext cx="5240520" cy="115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ROS is huge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4"/>
          <p:cNvSpPr txBox="1"/>
          <p:nvPr/>
        </p:nvSpPr>
        <p:spPr>
          <a:xfrm>
            <a:off x="1951560" y="3792600"/>
            <a:ext cx="5240520" cy="7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 is an open-source, meta-operating system for humanoid robots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4"/>
          <p:cNvSpPr/>
          <p:nvPr/>
        </p:nvSpPr>
        <p:spPr>
          <a:xfrm>
            <a:off x="-6120" y="1668600"/>
            <a:ext cx="9161640" cy="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84"/>
          <p:cNvSpPr/>
          <p:nvPr/>
        </p:nvSpPr>
        <p:spPr>
          <a:xfrm>
            <a:off x="3470040" y="567000"/>
            <a:ext cx="2203200" cy="2203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84"/>
          <p:cNvSpPr/>
          <p:nvPr/>
        </p:nvSpPr>
        <p:spPr>
          <a:xfrm>
            <a:off x="4567680" y="1238040"/>
            <a:ext cx="535680" cy="53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499"/>
                </a:moveTo>
                <a:lnTo>
                  <a:pt x="0" y="115499"/>
                </a:lnTo>
                <a:lnTo>
                  <a:pt x="6218" y="117231"/>
                </a:lnTo>
                <a:lnTo>
                  <a:pt x="12096" y="118608"/>
                </a:lnTo>
                <a:lnTo>
                  <a:pt x="18329" y="119304"/>
                </a:lnTo>
                <a:lnTo>
                  <a:pt x="24548" y="120000"/>
                </a:lnTo>
                <a:lnTo>
                  <a:pt x="30780" y="120000"/>
                </a:lnTo>
                <a:lnTo>
                  <a:pt x="36999" y="119645"/>
                </a:lnTo>
                <a:lnTo>
                  <a:pt x="42877" y="118949"/>
                </a:lnTo>
                <a:lnTo>
                  <a:pt x="49096" y="117572"/>
                </a:lnTo>
                <a:lnTo>
                  <a:pt x="54973" y="116194"/>
                </a:lnTo>
                <a:lnTo>
                  <a:pt x="61206" y="114107"/>
                </a:lnTo>
                <a:lnTo>
                  <a:pt x="66743" y="111694"/>
                </a:lnTo>
                <a:lnTo>
                  <a:pt x="72621" y="108925"/>
                </a:lnTo>
                <a:lnTo>
                  <a:pt x="78144" y="105475"/>
                </a:lnTo>
                <a:lnTo>
                  <a:pt x="83341" y="102011"/>
                </a:lnTo>
                <a:lnTo>
                  <a:pt x="88523" y="97865"/>
                </a:lnTo>
                <a:lnTo>
                  <a:pt x="93364" y="93364"/>
                </a:lnTo>
                <a:lnTo>
                  <a:pt x="93364" y="93364"/>
                </a:lnTo>
                <a:lnTo>
                  <a:pt x="97851" y="88523"/>
                </a:lnTo>
                <a:lnTo>
                  <a:pt x="102011" y="83341"/>
                </a:lnTo>
                <a:lnTo>
                  <a:pt x="105461" y="78159"/>
                </a:lnTo>
                <a:lnTo>
                  <a:pt x="108925" y="72621"/>
                </a:lnTo>
                <a:lnTo>
                  <a:pt x="111694" y="66743"/>
                </a:lnTo>
                <a:lnTo>
                  <a:pt x="114107" y="61206"/>
                </a:lnTo>
                <a:lnTo>
                  <a:pt x="116180" y="54988"/>
                </a:lnTo>
                <a:lnTo>
                  <a:pt x="117572" y="49110"/>
                </a:lnTo>
                <a:lnTo>
                  <a:pt x="118949" y="42877"/>
                </a:lnTo>
                <a:lnTo>
                  <a:pt x="119645" y="36999"/>
                </a:lnTo>
                <a:lnTo>
                  <a:pt x="119985" y="30780"/>
                </a:lnTo>
                <a:lnTo>
                  <a:pt x="119985" y="24562"/>
                </a:lnTo>
                <a:lnTo>
                  <a:pt x="119290" y="18329"/>
                </a:lnTo>
                <a:lnTo>
                  <a:pt x="118608" y="12110"/>
                </a:lnTo>
                <a:lnTo>
                  <a:pt x="117217" y="6232"/>
                </a:lnTo>
                <a:lnTo>
                  <a:pt x="115499" y="0"/>
                </a:lnTo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84"/>
          <p:cNvSpPr/>
          <p:nvPr/>
        </p:nvSpPr>
        <p:spPr>
          <a:xfrm>
            <a:off x="4184280" y="855000"/>
            <a:ext cx="1034640" cy="1034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205" y="1794"/>
                </a:moveTo>
                <a:lnTo>
                  <a:pt x="118205" y="1794"/>
                </a:lnTo>
                <a:lnTo>
                  <a:pt x="117132" y="897"/>
                </a:lnTo>
                <a:lnTo>
                  <a:pt x="115881" y="360"/>
                </a:lnTo>
                <a:lnTo>
                  <a:pt x="114264" y="0"/>
                </a:lnTo>
                <a:lnTo>
                  <a:pt x="112653" y="0"/>
                </a:lnTo>
                <a:lnTo>
                  <a:pt x="110682" y="183"/>
                </a:lnTo>
                <a:lnTo>
                  <a:pt x="108535" y="536"/>
                </a:lnTo>
                <a:lnTo>
                  <a:pt x="106204" y="1257"/>
                </a:lnTo>
                <a:lnTo>
                  <a:pt x="103703" y="2154"/>
                </a:lnTo>
                <a:lnTo>
                  <a:pt x="101012" y="3228"/>
                </a:lnTo>
                <a:lnTo>
                  <a:pt x="98151" y="4478"/>
                </a:lnTo>
                <a:lnTo>
                  <a:pt x="95283" y="6088"/>
                </a:lnTo>
                <a:lnTo>
                  <a:pt x="92239" y="7706"/>
                </a:lnTo>
                <a:lnTo>
                  <a:pt x="85789" y="11824"/>
                </a:lnTo>
                <a:lnTo>
                  <a:pt x="78803" y="16655"/>
                </a:lnTo>
                <a:lnTo>
                  <a:pt x="78803" y="16655"/>
                </a:lnTo>
                <a:lnTo>
                  <a:pt x="75582" y="15405"/>
                </a:lnTo>
                <a:lnTo>
                  <a:pt x="72177" y="14331"/>
                </a:lnTo>
                <a:lnTo>
                  <a:pt x="68773" y="13611"/>
                </a:lnTo>
                <a:lnTo>
                  <a:pt x="65375" y="13074"/>
                </a:lnTo>
                <a:lnTo>
                  <a:pt x="61970" y="12721"/>
                </a:lnTo>
                <a:lnTo>
                  <a:pt x="58389" y="12721"/>
                </a:lnTo>
                <a:lnTo>
                  <a:pt x="54984" y="13074"/>
                </a:lnTo>
                <a:lnTo>
                  <a:pt x="51579" y="13434"/>
                </a:lnTo>
                <a:lnTo>
                  <a:pt x="48175" y="14147"/>
                </a:lnTo>
                <a:lnTo>
                  <a:pt x="44777" y="15221"/>
                </a:lnTo>
                <a:lnTo>
                  <a:pt x="41549" y="16478"/>
                </a:lnTo>
                <a:lnTo>
                  <a:pt x="38328" y="17912"/>
                </a:lnTo>
                <a:lnTo>
                  <a:pt x="35107" y="19699"/>
                </a:lnTo>
                <a:lnTo>
                  <a:pt x="32239" y="21854"/>
                </a:lnTo>
                <a:lnTo>
                  <a:pt x="29371" y="24001"/>
                </a:lnTo>
                <a:lnTo>
                  <a:pt x="26510" y="26508"/>
                </a:lnTo>
                <a:lnTo>
                  <a:pt x="26510" y="26508"/>
                </a:lnTo>
                <a:lnTo>
                  <a:pt x="24002" y="29376"/>
                </a:lnTo>
                <a:lnTo>
                  <a:pt x="21848" y="32237"/>
                </a:lnTo>
                <a:lnTo>
                  <a:pt x="19700" y="35105"/>
                </a:lnTo>
                <a:lnTo>
                  <a:pt x="17913" y="38325"/>
                </a:lnTo>
                <a:lnTo>
                  <a:pt x="16479" y="41554"/>
                </a:lnTo>
                <a:lnTo>
                  <a:pt x="15222" y="44774"/>
                </a:lnTo>
                <a:lnTo>
                  <a:pt x="14148" y="48179"/>
                </a:lnTo>
                <a:lnTo>
                  <a:pt x="13435" y="51584"/>
                </a:lnTo>
                <a:lnTo>
                  <a:pt x="13075" y="54981"/>
                </a:lnTo>
                <a:lnTo>
                  <a:pt x="12714" y="58385"/>
                </a:lnTo>
                <a:lnTo>
                  <a:pt x="12714" y="61967"/>
                </a:lnTo>
                <a:lnTo>
                  <a:pt x="13075" y="65371"/>
                </a:lnTo>
                <a:lnTo>
                  <a:pt x="13611" y="68776"/>
                </a:lnTo>
                <a:lnTo>
                  <a:pt x="14325" y="72173"/>
                </a:lnTo>
                <a:lnTo>
                  <a:pt x="15406" y="75578"/>
                </a:lnTo>
                <a:lnTo>
                  <a:pt x="16656" y="78798"/>
                </a:lnTo>
                <a:lnTo>
                  <a:pt x="16656" y="78798"/>
                </a:lnTo>
                <a:lnTo>
                  <a:pt x="11817" y="85784"/>
                </a:lnTo>
                <a:lnTo>
                  <a:pt x="7699" y="92233"/>
                </a:lnTo>
                <a:lnTo>
                  <a:pt x="6088" y="95277"/>
                </a:lnTo>
                <a:lnTo>
                  <a:pt x="4478" y="98145"/>
                </a:lnTo>
                <a:lnTo>
                  <a:pt x="3220" y="101013"/>
                </a:lnTo>
                <a:lnTo>
                  <a:pt x="2147" y="103697"/>
                </a:lnTo>
                <a:lnTo>
                  <a:pt x="1250" y="106205"/>
                </a:lnTo>
                <a:lnTo>
                  <a:pt x="536" y="108528"/>
                </a:lnTo>
                <a:lnTo>
                  <a:pt x="176" y="110683"/>
                </a:lnTo>
                <a:lnTo>
                  <a:pt x="0" y="112653"/>
                </a:lnTo>
                <a:lnTo>
                  <a:pt x="0" y="114264"/>
                </a:lnTo>
                <a:lnTo>
                  <a:pt x="360" y="115874"/>
                </a:lnTo>
                <a:lnTo>
                  <a:pt x="897" y="117124"/>
                </a:lnTo>
                <a:lnTo>
                  <a:pt x="1794" y="118205"/>
                </a:lnTo>
                <a:lnTo>
                  <a:pt x="1794" y="118205"/>
                </a:lnTo>
                <a:lnTo>
                  <a:pt x="2507" y="118919"/>
                </a:lnTo>
                <a:lnTo>
                  <a:pt x="3581" y="119455"/>
                </a:lnTo>
                <a:lnTo>
                  <a:pt x="4654" y="119816"/>
                </a:lnTo>
                <a:lnTo>
                  <a:pt x="5912" y="119992"/>
                </a:lnTo>
                <a:lnTo>
                  <a:pt x="7162" y="119992"/>
                </a:lnTo>
                <a:lnTo>
                  <a:pt x="8596" y="119992"/>
                </a:lnTo>
                <a:lnTo>
                  <a:pt x="10207" y="119632"/>
                </a:lnTo>
                <a:lnTo>
                  <a:pt x="12001" y="119279"/>
                </a:lnTo>
                <a:lnTo>
                  <a:pt x="15759" y="118205"/>
                </a:lnTo>
                <a:lnTo>
                  <a:pt x="19877" y="116411"/>
                </a:lnTo>
                <a:lnTo>
                  <a:pt x="24355" y="114264"/>
                </a:lnTo>
                <a:lnTo>
                  <a:pt x="29018" y="111396"/>
                </a:lnTo>
                <a:lnTo>
                  <a:pt x="34210" y="108175"/>
                </a:lnTo>
                <a:lnTo>
                  <a:pt x="39401" y="104594"/>
                </a:lnTo>
                <a:lnTo>
                  <a:pt x="44954" y="100469"/>
                </a:lnTo>
                <a:lnTo>
                  <a:pt x="50682" y="95998"/>
                </a:lnTo>
                <a:lnTo>
                  <a:pt x="56595" y="91159"/>
                </a:lnTo>
                <a:lnTo>
                  <a:pt x="62507" y="85968"/>
                </a:lnTo>
                <a:lnTo>
                  <a:pt x="68420" y="80416"/>
                </a:lnTo>
                <a:lnTo>
                  <a:pt x="74509" y="74504"/>
                </a:lnTo>
                <a:lnTo>
                  <a:pt x="74509" y="74504"/>
                </a:lnTo>
                <a:lnTo>
                  <a:pt x="80414" y="68415"/>
                </a:lnTo>
                <a:lnTo>
                  <a:pt x="85966" y="62503"/>
                </a:lnTo>
                <a:lnTo>
                  <a:pt x="91165" y="56591"/>
                </a:lnTo>
                <a:lnTo>
                  <a:pt x="95997" y="50686"/>
                </a:lnTo>
                <a:lnTo>
                  <a:pt x="100475" y="44951"/>
                </a:lnTo>
                <a:lnTo>
                  <a:pt x="104593" y="39399"/>
                </a:lnTo>
                <a:lnTo>
                  <a:pt x="108175" y="34207"/>
                </a:lnTo>
                <a:lnTo>
                  <a:pt x="111403" y="29016"/>
                </a:lnTo>
                <a:lnTo>
                  <a:pt x="114264" y="24361"/>
                </a:lnTo>
                <a:lnTo>
                  <a:pt x="116418" y="19883"/>
                </a:lnTo>
                <a:lnTo>
                  <a:pt x="118205" y="15765"/>
                </a:lnTo>
                <a:lnTo>
                  <a:pt x="119279" y="12000"/>
                </a:lnTo>
                <a:lnTo>
                  <a:pt x="119639" y="10213"/>
                </a:lnTo>
                <a:lnTo>
                  <a:pt x="120000" y="8596"/>
                </a:lnTo>
                <a:lnTo>
                  <a:pt x="120000" y="7169"/>
                </a:lnTo>
                <a:lnTo>
                  <a:pt x="120000" y="5912"/>
                </a:lnTo>
                <a:lnTo>
                  <a:pt x="119816" y="4662"/>
                </a:lnTo>
                <a:lnTo>
                  <a:pt x="119463" y="3581"/>
                </a:lnTo>
                <a:lnTo>
                  <a:pt x="118926" y="2507"/>
                </a:lnTo>
                <a:lnTo>
                  <a:pt x="118205" y="1794"/>
                </a:lnTo>
                <a:lnTo>
                  <a:pt x="118205" y="1794"/>
                </a:lnTo>
                <a:close/>
                <a:moveTo>
                  <a:pt x="13435" y="101550"/>
                </a:moveTo>
                <a:lnTo>
                  <a:pt x="13435" y="101550"/>
                </a:lnTo>
                <a:lnTo>
                  <a:pt x="12898" y="101013"/>
                </a:lnTo>
                <a:lnTo>
                  <a:pt x="12714" y="100292"/>
                </a:lnTo>
                <a:lnTo>
                  <a:pt x="12361" y="99579"/>
                </a:lnTo>
                <a:lnTo>
                  <a:pt x="12361" y="98858"/>
                </a:lnTo>
                <a:lnTo>
                  <a:pt x="12361" y="96888"/>
                </a:lnTo>
                <a:lnTo>
                  <a:pt x="12898" y="94741"/>
                </a:lnTo>
                <a:lnTo>
                  <a:pt x="13788" y="92057"/>
                </a:lnTo>
                <a:lnTo>
                  <a:pt x="15045" y="89365"/>
                </a:lnTo>
                <a:lnTo>
                  <a:pt x="16656" y="86144"/>
                </a:lnTo>
                <a:lnTo>
                  <a:pt x="18627" y="82924"/>
                </a:lnTo>
                <a:lnTo>
                  <a:pt x="18627" y="82924"/>
                </a:lnTo>
                <a:lnTo>
                  <a:pt x="20237" y="85608"/>
                </a:lnTo>
                <a:lnTo>
                  <a:pt x="22208" y="88292"/>
                </a:lnTo>
                <a:lnTo>
                  <a:pt x="24179" y="90983"/>
                </a:lnTo>
                <a:lnTo>
                  <a:pt x="26510" y="93491"/>
                </a:lnTo>
                <a:lnTo>
                  <a:pt x="26510" y="93491"/>
                </a:lnTo>
                <a:lnTo>
                  <a:pt x="28657" y="95277"/>
                </a:lnTo>
                <a:lnTo>
                  <a:pt x="30628" y="97072"/>
                </a:lnTo>
                <a:lnTo>
                  <a:pt x="30628" y="97072"/>
                </a:lnTo>
                <a:lnTo>
                  <a:pt x="27584" y="98858"/>
                </a:lnTo>
                <a:lnTo>
                  <a:pt x="24716" y="100292"/>
                </a:lnTo>
                <a:lnTo>
                  <a:pt x="22208" y="101366"/>
                </a:lnTo>
                <a:lnTo>
                  <a:pt x="19700" y="102087"/>
                </a:lnTo>
                <a:lnTo>
                  <a:pt x="17730" y="102623"/>
                </a:lnTo>
                <a:lnTo>
                  <a:pt x="15943" y="102623"/>
                </a:lnTo>
                <a:lnTo>
                  <a:pt x="15222" y="102440"/>
                </a:lnTo>
                <a:lnTo>
                  <a:pt x="14509" y="102263"/>
                </a:lnTo>
                <a:lnTo>
                  <a:pt x="13972" y="101903"/>
                </a:lnTo>
                <a:lnTo>
                  <a:pt x="13435" y="101550"/>
                </a:lnTo>
                <a:lnTo>
                  <a:pt x="13435" y="101550"/>
                </a:lnTo>
                <a:close/>
                <a:moveTo>
                  <a:pt x="60000" y="32957"/>
                </a:moveTo>
                <a:lnTo>
                  <a:pt x="60000" y="32957"/>
                </a:lnTo>
                <a:lnTo>
                  <a:pt x="59102" y="32957"/>
                </a:lnTo>
                <a:lnTo>
                  <a:pt x="58389" y="32597"/>
                </a:lnTo>
                <a:lnTo>
                  <a:pt x="57668" y="32237"/>
                </a:lnTo>
                <a:lnTo>
                  <a:pt x="56955" y="31700"/>
                </a:lnTo>
                <a:lnTo>
                  <a:pt x="56418" y="31163"/>
                </a:lnTo>
                <a:lnTo>
                  <a:pt x="56058" y="30450"/>
                </a:lnTo>
                <a:lnTo>
                  <a:pt x="55698" y="29553"/>
                </a:lnTo>
                <a:lnTo>
                  <a:pt x="55698" y="28656"/>
                </a:lnTo>
                <a:lnTo>
                  <a:pt x="55698" y="28656"/>
                </a:lnTo>
                <a:lnTo>
                  <a:pt x="55698" y="27759"/>
                </a:lnTo>
                <a:lnTo>
                  <a:pt x="56058" y="27045"/>
                </a:lnTo>
                <a:lnTo>
                  <a:pt x="56418" y="26325"/>
                </a:lnTo>
                <a:lnTo>
                  <a:pt x="56955" y="25611"/>
                </a:lnTo>
                <a:lnTo>
                  <a:pt x="57668" y="25075"/>
                </a:lnTo>
                <a:lnTo>
                  <a:pt x="58389" y="24714"/>
                </a:lnTo>
                <a:lnTo>
                  <a:pt x="59102" y="24538"/>
                </a:lnTo>
                <a:lnTo>
                  <a:pt x="60000" y="24361"/>
                </a:lnTo>
                <a:lnTo>
                  <a:pt x="60000" y="24361"/>
                </a:lnTo>
                <a:lnTo>
                  <a:pt x="60897" y="24538"/>
                </a:lnTo>
                <a:lnTo>
                  <a:pt x="61610" y="24714"/>
                </a:lnTo>
                <a:lnTo>
                  <a:pt x="62331" y="25075"/>
                </a:lnTo>
                <a:lnTo>
                  <a:pt x="63044" y="25611"/>
                </a:lnTo>
                <a:lnTo>
                  <a:pt x="63581" y="26325"/>
                </a:lnTo>
                <a:lnTo>
                  <a:pt x="63941" y="27045"/>
                </a:lnTo>
                <a:lnTo>
                  <a:pt x="64294" y="27759"/>
                </a:lnTo>
                <a:lnTo>
                  <a:pt x="64294" y="28656"/>
                </a:lnTo>
                <a:lnTo>
                  <a:pt x="64294" y="28656"/>
                </a:lnTo>
                <a:lnTo>
                  <a:pt x="64294" y="29553"/>
                </a:lnTo>
                <a:lnTo>
                  <a:pt x="63941" y="30450"/>
                </a:lnTo>
                <a:lnTo>
                  <a:pt x="63581" y="31163"/>
                </a:lnTo>
                <a:lnTo>
                  <a:pt x="63044" y="31700"/>
                </a:lnTo>
                <a:lnTo>
                  <a:pt x="62331" y="32237"/>
                </a:lnTo>
                <a:lnTo>
                  <a:pt x="61610" y="32597"/>
                </a:lnTo>
                <a:lnTo>
                  <a:pt x="60897" y="32957"/>
                </a:lnTo>
                <a:lnTo>
                  <a:pt x="60000" y="32957"/>
                </a:lnTo>
                <a:lnTo>
                  <a:pt x="60000" y="32957"/>
                </a:lnTo>
                <a:close/>
                <a:moveTo>
                  <a:pt x="67162" y="43701"/>
                </a:moveTo>
                <a:lnTo>
                  <a:pt x="67162" y="43701"/>
                </a:lnTo>
                <a:lnTo>
                  <a:pt x="66449" y="43701"/>
                </a:lnTo>
                <a:lnTo>
                  <a:pt x="65912" y="43524"/>
                </a:lnTo>
                <a:lnTo>
                  <a:pt x="65015" y="42987"/>
                </a:lnTo>
                <a:lnTo>
                  <a:pt x="64478" y="42090"/>
                </a:lnTo>
                <a:lnTo>
                  <a:pt x="64294" y="41554"/>
                </a:lnTo>
                <a:lnTo>
                  <a:pt x="64294" y="40833"/>
                </a:lnTo>
                <a:lnTo>
                  <a:pt x="64294" y="40833"/>
                </a:lnTo>
                <a:lnTo>
                  <a:pt x="64294" y="40296"/>
                </a:lnTo>
                <a:lnTo>
                  <a:pt x="64478" y="39759"/>
                </a:lnTo>
                <a:lnTo>
                  <a:pt x="65015" y="38862"/>
                </a:lnTo>
                <a:lnTo>
                  <a:pt x="65912" y="38325"/>
                </a:lnTo>
                <a:lnTo>
                  <a:pt x="66449" y="38149"/>
                </a:lnTo>
                <a:lnTo>
                  <a:pt x="67162" y="37972"/>
                </a:lnTo>
                <a:lnTo>
                  <a:pt x="67162" y="37972"/>
                </a:lnTo>
                <a:lnTo>
                  <a:pt x="67699" y="38149"/>
                </a:lnTo>
                <a:lnTo>
                  <a:pt x="68236" y="38325"/>
                </a:lnTo>
                <a:lnTo>
                  <a:pt x="69133" y="38862"/>
                </a:lnTo>
                <a:lnTo>
                  <a:pt x="69670" y="39759"/>
                </a:lnTo>
                <a:lnTo>
                  <a:pt x="69846" y="40296"/>
                </a:lnTo>
                <a:lnTo>
                  <a:pt x="70030" y="40833"/>
                </a:lnTo>
                <a:lnTo>
                  <a:pt x="70030" y="40833"/>
                </a:lnTo>
                <a:lnTo>
                  <a:pt x="69846" y="41554"/>
                </a:lnTo>
                <a:lnTo>
                  <a:pt x="69670" y="42090"/>
                </a:lnTo>
                <a:lnTo>
                  <a:pt x="69133" y="42987"/>
                </a:lnTo>
                <a:lnTo>
                  <a:pt x="68236" y="43524"/>
                </a:lnTo>
                <a:lnTo>
                  <a:pt x="67699" y="43701"/>
                </a:lnTo>
                <a:lnTo>
                  <a:pt x="67162" y="43701"/>
                </a:lnTo>
                <a:lnTo>
                  <a:pt x="67162" y="43701"/>
                </a:lnTo>
                <a:close/>
                <a:moveTo>
                  <a:pt x="73435" y="32421"/>
                </a:moveTo>
                <a:lnTo>
                  <a:pt x="73435" y="32421"/>
                </a:lnTo>
                <a:lnTo>
                  <a:pt x="72714" y="32421"/>
                </a:lnTo>
                <a:lnTo>
                  <a:pt x="72177" y="32237"/>
                </a:lnTo>
                <a:lnTo>
                  <a:pt x="71280" y="31523"/>
                </a:lnTo>
                <a:lnTo>
                  <a:pt x="70743" y="30626"/>
                </a:lnTo>
                <a:lnTo>
                  <a:pt x="70567" y="30090"/>
                </a:lnTo>
                <a:lnTo>
                  <a:pt x="70567" y="29553"/>
                </a:lnTo>
                <a:lnTo>
                  <a:pt x="70567" y="29553"/>
                </a:lnTo>
                <a:lnTo>
                  <a:pt x="70567" y="29016"/>
                </a:lnTo>
                <a:lnTo>
                  <a:pt x="70743" y="28479"/>
                </a:lnTo>
                <a:lnTo>
                  <a:pt x="71280" y="27582"/>
                </a:lnTo>
                <a:lnTo>
                  <a:pt x="72177" y="26869"/>
                </a:lnTo>
                <a:lnTo>
                  <a:pt x="72714" y="26685"/>
                </a:lnTo>
                <a:lnTo>
                  <a:pt x="73435" y="26685"/>
                </a:lnTo>
                <a:lnTo>
                  <a:pt x="73435" y="26685"/>
                </a:lnTo>
                <a:lnTo>
                  <a:pt x="73972" y="26685"/>
                </a:lnTo>
                <a:lnTo>
                  <a:pt x="74509" y="26869"/>
                </a:lnTo>
                <a:lnTo>
                  <a:pt x="75398" y="27582"/>
                </a:lnTo>
                <a:lnTo>
                  <a:pt x="75943" y="28479"/>
                </a:lnTo>
                <a:lnTo>
                  <a:pt x="76119" y="29016"/>
                </a:lnTo>
                <a:lnTo>
                  <a:pt x="76296" y="29553"/>
                </a:lnTo>
                <a:lnTo>
                  <a:pt x="76296" y="29553"/>
                </a:lnTo>
                <a:lnTo>
                  <a:pt x="76119" y="30090"/>
                </a:lnTo>
                <a:lnTo>
                  <a:pt x="75943" y="30626"/>
                </a:lnTo>
                <a:lnTo>
                  <a:pt x="75398" y="31523"/>
                </a:lnTo>
                <a:lnTo>
                  <a:pt x="74509" y="32237"/>
                </a:lnTo>
                <a:lnTo>
                  <a:pt x="73972" y="32421"/>
                </a:lnTo>
                <a:lnTo>
                  <a:pt x="73435" y="32421"/>
                </a:lnTo>
                <a:lnTo>
                  <a:pt x="73435" y="32421"/>
                </a:lnTo>
                <a:close/>
                <a:moveTo>
                  <a:pt x="97070" y="30626"/>
                </a:moveTo>
                <a:lnTo>
                  <a:pt x="97070" y="30626"/>
                </a:lnTo>
                <a:lnTo>
                  <a:pt x="95283" y="28656"/>
                </a:lnTo>
                <a:lnTo>
                  <a:pt x="93489" y="26508"/>
                </a:lnTo>
                <a:lnTo>
                  <a:pt x="93489" y="26508"/>
                </a:lnTo>
                <a:lnTo>
                  <a:pt x="90981" y="24177"/>
                </a:lnTo>
                <a:lnTo>
                  <a:pt x="88297" y="22207"/>
                </a:lnTo>
                <a:lnTo>
                  <a:pt x="85613" y="20236"/>
                </a:lnTo>
                <a:lnTo>
                  <a:pt x="82921" y="18626"/>
                </a:lnTo>
                <a:lnTo>
                  <a:pt x="82921" y="18626"/>
                </a:lnTo>
                <a:lnTo>
                  <a:pt x="86150" y="16655"/>
                </a:lnTo>
                <a:lnTo>
                  <a:pt x="89371" y="15045"/>
                </a:lnTo>
                <a:lnTo>
                  <a:pt x="92055" y="13794"/>
                </a:lnTo>
                <a:lnTo>
                  <a:pt x="94746" y="12897"/>
                </a:lnTo>
                <a:lnTo>
                  <a:pt x="96894" y="12361"/>
                </a:lnTo>
                <a:lnTo>
                  <a:pt x="98865" y="12361"/>
                </a:lnTo>
                <a:lnTo>
                  <a:pt x="99578" y="12361"/>
                </a:lnTo>
                <a:lnTo>
                  <a:pt x="100299" y="12721"/>
                </a:lnTo>
                <a:lnTo>
                  <a:pt x="101012" y="12897"/>
                </a:lnTo>
                <a:lnTo>
                  <a:pt x="101549" y="13434"/>
                </a:lnTo>
                <a:lnTo>
                  <a:pt x="101549" y="13434"/>
                </a:lnTo>
                <a:lnTo>
                  <a:pt x="101909" y="13971"/>
                </a:lnTo>
                <a:lnTo>
                  <a:pt x="102269" y="14508"/>
                </a:lnTo>
                <a:lnTo>
                  <a:pt x="102446" y="15221"/>
                </a:lnTo>
                <a:lnTo>
                  <a:pt x="102622" y="15942"/>
                </a:lnTo>
                <a:lnTo>
                  <a:pt x="102622" y="17729"/>
                </a:lnTo>
                <a:lnTo>
                  <a:pt x="102086" y="19699"/>
                </a:lnTo>
                <a:lnTo>
                  <a:pt x="101372" y="22207"/>
                </a:lnTo>
                <a:lnTo>
                  <a:pt x="100299" y="24714"/>
                </a:lnTo>
                <a:lnTo>
                  <a:pt x="98865" y="27582"/>
                </a:lnTo>
                <a:lnTo>
                  <a:pt x="97070" y="30626"/>
                </a:lnTo>
                <a:lnTo>
                  <a:pt x="97070" y="30626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84"/>
          <p:cNvSpPr/>
          <p:nvPr/>
        </p:nvSpPr>
        <p:spPr>
          <a:xfrm rot="-586800">
            <a:off x="4123440" y="2024640"/>
            <a:ext cx="425160" cy="4251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7851" y="117353"/>
                </a:moveTo>
                <a:lnTo>
                  <a:pt x="77851" y="82477"/>
                </a:lnTo>
                <a:lnTo>
                  <a:pt x="111401" y="48924"/>
                </a:lnTo>
                <a:lnTo>
                  <a:pt x="111401" y="48924"/>
                </a:lnTo>
                <a:lnTo>
                  <a:pt x="112392" y="47933"/>
                </a:lnTo>
                <a:lnTo>
                  <a:pt x="113220" y="46610"/>
                </a:lnTo>
                <a:lnTo>
                  <a:pt x="114211" y="45293"/>
                </a:lnTo>
                <a:lnTo>
                  <a:pt x="114869" y="43970"/>
                </a:lnTo>
                <a:lnTo>
                  <a:pt x="116355" y="40990"/>
                </a:lnTo>
                <a:lnTo>
                  <a:pt x="117516" y="37685"/>
                </a:lnTo>
                <a:lnTo>
                  <a:pt x="118344" y="34217"/>
                </a:lnTo>
                <a:lnTo>
                  <a:pt x="119165" y="30580"/>
                </a:lnTo>
                <a:lnTo>
                  <a:pt x="119660" y="26942"/>
                </a:lnTo>
                <a:lnTo>
                  <a:pt x="119830" y="23305"/>
                </a:lnTo>
                <a:lnTo>
                  <a:pt x="119993" y="19667"/>
                </a:lnTo>
                <a:lnTo>
                  <a:pt x="119993" y="16362"/>
                </a:lnTo>
                <a:lnTo>
                  <a:pt x="119830" y="13227"/>
                </a:lnTo>
                <a:lnTo>
                  <a:pt x="119497" y="10247"/>
                </a:lnTo>
                <a:lnTo>
                  <a:pt x="119002" y="7770"/>
                </a:lnTo>
                <a:lnTo>
                  <a:pt x="118507" y="5619"/>
                </a:lnTo>
                <a:lnTo>
                  <a:pt x="117848" y="3970"/>
                </a:lnTo>
                <a:lnTo>
                  <a:pt x="117346" y="3305"/>
                </a:lnTo>
                <a:lnTo>
                  <a:pt x="117020" y="2979"/>
                </a:lnTo>
                <a:lnTo>
                  <a:pt x="117020" y="2979"/>
                </a:lnTo>
                <a:lnTo>
                  <a:pt x="116688" y="2646"/>
                </a:lnTo>
                <a:lnTo>
                  <a:pt x="116030" y="2151"/>
                </a:lnTo>
                <a:lnTo>
                  <a:pt x="114374" y="1486"/>
                </a:lnTo>
                <a:lnTo>
                  <a:pt x="112223" y="990"/>
                </a:lnTo>
                <a:lnTo>
                  <a:pt x="109746" y="495"/>
                </a:lnTo>
                <a:lnTo>
                  <a:pt x="106773" y="169"/>
                </a:lnTo>
                <a:lnTo>
                  <a:pt x="103631" y="0"/>
                </a:lnTo>
                <a:lnTo>
                  <a:pt x="100326" y="0"/>
                </a:lnTo>
                <a:lnTo>
                  <a:pt x="96689" y="169"/>
                </a:lnTo>
                <a:lnTo>
                  <a:pt x="93052" y="332"/>
                </a:lnTo>
                <a:lnTo>
                  <a:pt x="89414" y="827"/>
                </a:lnTo>
                <a:lnTo>
                  <a:pt x="85784" y="1655"/>
                </a:lnTo>
                <a:lnTo>
                  <a:pt x="82309" y="2483"/>
                </a:lnTo>
                <a:lnTo>
                  <a:pt x="79004" y="3637"/>
                </a:lnTo>
                <a:lnTo>
                  <a:pt x="76032" y="5123"/>
                </a:lnTo>
                <a:lnTo>
                  <a:pt x="74546" y="5788"/>
                </a:lnTo>
                <a:lnTo>
                  <a:pt x="73385" y="6779"/>
                </a:lnTo>
                <a:lnTo>
                  <a:pt x="72062" y="7607"/>
                </a:lnTo>
                <a:lnTo>
                  <a:pt x="71071" y="8598"/>
                </a:lnTo>
                <a:lnTo>
                  <a:pt x="37520" y="42151"/>
                </a:lnTo>
                <a:lnTo>
                  <a:pt x="2646" y="42151"/>
                </a:lnTo>
                <a:lnTo>
                  <a:pt x="2646" y="42151"/>
                </a:lnTo>
                <a:lnTo>
                  <a:pt x="1655" y="42314"/>
                </a:lnTo>
                <a:lnTo>
                  <a:pt x="997" y="42477"/>
                </a:lnTo>
                <a:lnTo>
                  <a:pt x="332" y="42809"/>
                </a:lnTo>
                <a:lnTo>
                  <a:pt x="0" y="43305"/>
                </a:lnTo>
                <a:lnTo>
                  <a:pt x="0" y="43800"/>
                </a:lnTo>
                <a:lnTo>
                  <a:pt x="169" y="44465"/>
                </a:lnTo>
                <a:lnTo>
                  <a:pt x="502" y="45123"/>
                </a:lnTo>
                <a:lnTo>
                  <a:pt x="1160" y="45951"/>
                </a:lnTo>
                <a:lnTo>
                  <a:pt x="17521" y="62151"/>
                </a:lnTo>
                <a:lnTo>
                  <a:pt x="15370" y="64295"/>
                </a:lnTo>
                <a:lnTo>
                  <a:pt x="6446" y="65951"/>
                </a:lnTo>
                <a:lnTo>
                  <a:pt x="6446" y="65951"/>
                </a:lnTo>
                <a:lnTo>
                  <a:pt x="5456" y="66284"/>
                </a:lnTo>
                <a:lnTo>
                  <a:pt x="4628" y="66610"/>
                </a:lnTo>
                <a:lnTo>
                  <a:pt x="4132" y="67275"/>
                </a:lnTo>
                <a:lnTo>
                  <a:pt x="3807" y="67770"/>
                </a:lnTo>
                <a:lnTo>
                  <a:pt x="3807" y="68428"/>
                </a:lnTo>
                <a:lnTo>
                  <a:pt x="3969" y="69256"/>
                </a:lnTo>
                <a:lnTo>
                  <a:pt x="4302" y="69915"/>
                </a:lnTo>
                <a:lnTo>
                  <a:pt x="4960" y="70743"/>
                </a:lnTo>
                <a:lnTo>
                  <a:pt x="49254" y="115039"/>
                </a:lnTo>
                <a:lnTo>
                  <a:pt x="49254" y="115039"/>
                </a:lnTo>
                <a:lnTo>
                  <a:pt x="50081" y="115704"/>
                </a:lnTo>
                <a:lnTo>
                  <a:pt x="50740" y="116029"/>
                </a:lnTo>
                <a:lnTo>
                  <a:pt x="51568" y="116199"/>
                </a:lnTo>
                <a:lnTo>
                  <a:pt x="52233" y="116199"/>
                </a:lnTo>
                <a:lnTo>
                  <a:pt x="52728" y="115866"/>
                </a:lnTo>
                <a:lnTo>
                  <a:pt x="53386" y="115371"/>
                </a:lnTo>
                <a:lnTo>
                  <a:pt x="53719" y="114543"/>
                </a:lnTo>
                <a:lnTo>
                  <a:pt x="54051" y="113552"/>
                </a:lnTo>
                <a:lnTo>
                  <a:pt x="55700" y="104628"/>
                </a:lnTo>
                <a:lnTo>
                  <a:pt x="57852" y="102477"/>
                </a:lnTo>
                <a:lnTo>
                  <a:pt x="74043" y="118839"/>
                </a:lnTo>
                <a:lnTo>
                  <a:pt x="74043" y="118839"/>
                </a:lnTo>
                <a:lnTo>
                  <a:pt x="74871" y="119504"/>
                </a:lnTo>
                <a:lnTo>
                  <a:pt x="75536" y="119837"/>
                </a:lnTo>
                <a:lnTo>
                  <a:pt x="76195" y="120000"/>
                </a:lnTo>
                <a:lnTo>
                  <a:pt x="76690" y="120000"/>
                </a:lnTo>
                <a:lnTo>
                  <a:pt x="77185" y="119667"/>
                </a:lnTo>
                <a:lnTo>
                  <a:pt x="77518" y="119009"/>
                </a:lnTo>
                <a:lnTo>
                  <a:pt x="77681" y="118344"/>
                </a:lnTo>
                <a:lnTo>
                  <a:pt x="77851" y="117353"/>
                </a:lnTo>
                <a:lnTo>
                  <a:pt x="77851" y="117353"/>
                </a:lnTo>
                <a:close/>
                <a:moveTo>
                  <a:pt x="41816" y="82809"/>
                </a:moveTo>
                <a:lnTo>
                  <a:pt x="41816" y="82809"/>
                </a:lnTo>
                <a:lnTo>
                  <a:pt x="41321" y="83305"/>
                </a:lnTo>
                <a:lnTo>
                  <a:pt x="40825" y="83637"/>
                </a:lnTo>
                <a:lnTo>
                  <a:pt x="40167" y="83800"/>
                </a:lnTo>
                <a:lnTo>
                  <a:pt x="39502" y="83800"/>
                </a:lnTo>
                <a:lnTo>
                  <a:pt x="38844" y="83800"/>
                </a:lnTo>
                <a:lnTo>
                  <a:pt x="38179" y="83637"/>
                </a:lnTo>
                <a:lnTo>
                  <a:pt x="37683" y="83305"/>
                </a:lnTo>
                <a:lnTo>
                  <a:pt x="37188" y="82809"/>
                </a:lnTo>
                <a:lnTo>
                  <a:pt x="37188" y="82809"/>
                </a:lnTo>
                <a:lnTo>
                  <a:pt x="36692" y="82314"/>
                </a:lnTo>
                <a:lnTo>
                  <a:pt x="36367" y="81818"/>
                </a:lnTo>
                <a:lnTo>
                  <a:pt x="36197" y="81160"/>
                </a:lnTo>
                <a:lnTo>
                  <a:pt x="36197" y="80495"/>
                </a:lnTo>
                <a:lnTo>
                  <a:pt x="36197" y="79837"/>
                </a:lnTo>
                <a:lnTo>
                  <a:pt x="36367" y="79172"/>
                </a:lnTo>
                <a:lnTo>
                  <a:pt x="36692" y="78676"/>
                </a:lnTo>
                <a:lnTo>
                  <a:pt x="37188" y="78181"/>
                </a:lnTo>
                <a:lnTo>
                  <a:pt x="54377" y="60990"/>
                </a:lnTo>
                <a:lnTo>
                  <a:pt x="54377" y="60990"/>
                </a:lnTo>
                <a:lnTo>
                  <a:pt x="54873" y="60665"/>
                </a:lnTo>
                <a:lnTo>
                  <a:pt x="55368" y="60332"/>
                </a:lnTo>
                <a:lnTo>
                  <a:pt x="56033" y="60162"/>
                </a:lnTo>
                <a:lnTo>
                  <a:pt x="56691" y="60000"/>
                </a:lnTo>
                <a:lnTo>
                  <a:pt x="57356" y="60162"/>
                </a:lnTo>
                <a:lnTo>
                  <a:pt x="57852" y="60332"/>
                </a:lnTo>
                <a:lnTo>
                  <a:pt x="58510" y="60665"/>
                </a:lnTo>
                <a:lnTo>
                  <a:pt x="59005" y="60990"/>
                </a:lnTo>
                <a:lnTo>
                  <a:pt x="59005" y="60990"/>
                </a:lnTo>
                <a:lnTo>
                  <a:pt x="59338" y="61486"/>
                </a:lnTo>
                <a:lnTo>
                  <a:pt x="59670" y="62151"/>
                </a:lnTo>
                <a:lnTo>
                  <a:pt x="59833" y="62646"/>
                </a:lnTo>
                <a:lnTo>
                  <a:pt x="59996" y="63305"/>
                </a:lnTo>
                <a:lnTo>
                  <a:pt x="59833" y="63970"/>
                </a:lnTo>
                <a:lnTo>
                  <a:pt x="59670" y="64628"/>
                </a:lnTo>
                <a:lnTo>
                  <a:pt x="59338" y="65123"/>
                </a:lnTo>
                <a:lnTo>
                  <a:pt x="59005" y="65619"/>
                </a:lnTo>
                <a:lnTo>
                  <a:pt x="41816" y="82809"/>
                </a:lnTo>
                <a:close/>
                <a:moveTo>
                  <a:pt x="90907" y="49589"/>
                </a:moveTo>
                <a:lnTo>
                  <a:pt x="90907" y="49589"/>
                </a:lnTo>
                <a:lnTo>
                  <a:pt x="90079" y="50247"/>
                </a:lnTo>
                <a:lnTo>
                  <a:pt x="89251" y="50743"/>
                </a:lnTo>
                <a:lnTo>
                  <a:pt x="88261" y="51075"/>
                </a:lnTo>
                <a:lnTo>
                  <a:pt x="87107" y="51238"/>
                </a:lnTo>
                <a:lnTo>
                  <a:pt x="86109" y="51075"/>
                </a:lnTo>
                <a:lnTo>
                  <a:pt x="85119" y="50743"/>
                </a:lnTo>
                <a:lnTo>
                  <a:pt x="84291" y="50247"/>
                </a:lnTo>
                <a:lnTo>
                  <a:pt x="83469" y="49589"/>
                </a:lnTo>
                <a:lnTo>
                  <a:pt x="70413" y="36532"/>
                </a:lnTo>
                <a:lnTo>
                  <a:pt x="70413" y="36532"/>
                </a:lnTo>
                <a:lnTo>
                  <a:pt x="69748" y="35704"/>
                </a:lnTo>
                <a:lnTo>
                  <a:pt x="69252" y="34876"/>
                </a:lnTo>
                <a:lnTo>
                  <a:pt x="68920" y="33885"/>
                </a:lnTo>
                <a:lnTo>
                  <a:pt x="68757" y="32894"/>
                </a:lnTo>
                <a:lnTo>
                  <a:pt x="68920" y="31733"/>
                </a:lnTo>
                <a:lnTo>
                  <a:pt x="69252" y="30743"/>
                </a:lnTo>
                <a:lnTo>
                  <a:pt x="69748" y="29915"/>
                </a:lnTo>
                <a:lnTo>
                  <a:pt x="70413" y="29093"/>
                </a:lnTo>
                <a:lnTo>
                  <a:pt x="70413" y="29093"/>
                </a:lnTo>
                <a:lnTo>
                  <a:pt x="76860" y="22483"/>
                </a:lnTo>
                <a:lnTo>
                  <a:pt x="76860" y="22483"/>
                </a:lnTo>
                <a:lnTo>
                  <a:pt x="78013" y="21486"/>
                </a:lnTo>
                <a:lnTo>
                  <a:pt x="79167" y="20665"/>
                </a:lnTo>
                <a:lnTo>
                  <a:pt x="80490" y="20000"/>
                </a:lnTo>
                <a:lnTo>
                  <a:pt x="81651" y="19341"/>
                </a:lnTo>
                <a:lnTo>
                  <a:pt x="82974" y="18846"/>
                </a:lnTo>
                <a:lnTo>
                  <a:pt x="84460" y="18513"/>
                </a:lnTo>
                <a:lnTo>
                  <a:pt x="85784" y="18350"/>
                </a:lnTo>
                <a:lnTo>
                  <a:pt x="87107" y="18350"/>
                </a:lnTo>
                <a:lnTo>
                  <a:pt x="88593" y="18350"/>
                </a:lnTo>
                <a:lnTo>
                  <a:pt x="89916" y="18513"/>
                </a:lnTo>
                <a:lnTo>
                  <a:pt x="91403" y="18846"/>
                </a:lnTo>
                <a:lnTo>
                  <a:pt x="92726" y="19341"/>
                </a:lnTo>
                <a:lnTo>
                  <a:pt x="93879" y="20000"/>
                </a:lnTo>
                <a:lnTo>
                  <a:pt x="95203" y="20665"/>
                </a:lnTo>
                <a:lnTo>
                  <a:pt x="96356" y="21486"/>
                </a:lnTo>
                <a:lnTo>
                  <a:pt x="97517" y="22483"/>
                </a:lnTo>
                <a:lnTo>
                  <a:pt x="97517" y="22483"/>
                </a:lnTo>
                <a:lnTo>
                  <a:pt x="98508" y="23637"/>
                </a:lnTo>
                <a:lnTo>
                  <a:pt x="99336" y="24791"/>
                </a:lnTo>
                <a:lnTo>
                  <a:pt x="99994" y="26114"/>
                </a:lnTo>
                <a:lnTo>
                  <a:pt x="100659" y="27275"/>
                </a:lnTo>
                <a:lnTo>
                  <a:pt x="101154" y="28598"/>
                </a:lnTo>
                <a:lnTo>
                  <a:pt x="101480" y="30084"/>
                </a:lnTo>
                <a:lnTo>
                  <a:pt x="101650" y="31408"/>
                </a:lnTo>
                <a:lnTo>
                  <a:pt x="101650" y="32894"/>
                </a:lnTo>
                <a:lnTo>
                  <a:pt x="101650" y="34217"/>
                </a:lnTo>
                <a:lnTo>
                  <a:pt x="101480" y="35541"/>
                </a:lnTo>
                <a:lnTo>
                  <a:pt x="101154" y="37027"/>
                </a:lnTo>
                <a:lnTo>
                  <a:pt x="100659" y="38350"/>
                </a:lnTo>
                <a:lnTo>
                  <a:pt x="99994" y="39504"/>
                </a:lnTo>
                <a:lnTo>
                  <a:pt x="99336" y="40827"/>
                </a:lnTo>
                <a:lnTo>
                  <a:pt x="98508" y="41981"/>
                </a:lnTo>
                <a:lnTo>
                  <a:pt x="97517" y="43142"/>
                </a:lnTo>
                <a:lnTo>
                  <a:pt x="97517" y="43142"/>
                </a:lnTo>
                <a:lnTo>
                  <a:pt x="90907" y="49589"/>
                </a:lnTo>
                <a:lnTo>
                  <a:pt x="90907" y="49589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84"/>
          <p:cNvSpPr/>
          <p:nvPr/>
        </p:nvSpPr>
        <p:spPr>
          <a:xfrm rot="-586800">
            <a:off x="4171680" y="2386080"/>
            <a:ext cx="69840" cy="698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9001" y="11039"/>
                </a:moveTo>
                <a:lnTo>
                  <a:pt x="109001" y="11039"/>
                </a:lnTo>
                <a:lnTo>
                  <a:pt x="102968" y="6032"/>
                </a:lnTo>
                <a:lnTo>
                  <a:pt x="96976" y="3036"/>
                </a:lnTo>
                <a:lnTo>
                  <a:pt x="90000" y="1025"/>
                </a:lnTo>
                <a:lnTo>
                  <a:pt x="82982" y="41"/>
                </a:lnTo>
                <a:lnTo>
                  <a:pt x="76005" y="1025"/>
                </a:lnTo>
                <a:lnTo>
                  <a:pt x="68987" y="3036"/>
                </a:lnTo>
                <a:lnTo>
                  <a:pt x="62010" y="6032"/>
                </a:lnTo>
                <a:lnTo>
                  <a:pt x="56019" y="11039"/>
                </a:lnTo>
                <a:lnTo>
                  <a:pt x="56019" y="11039"/>
                </a:lnTo>
                <a:lnTo>
                  <a:pt x="50027" y="20027"/>
                </a:lnTo>
                <a:lnTo>
                  <a:pt x="40998" y="34021"/>
                </a:lnTo>
                <a:lnTo>
                  <a:pt x="23023" y="70998"/>
                </a:lnTo>
                <a:lnTo>
                  <a:pt x="7017" y="104979"/>
                </a:lnTo>
                <a:lnTo>
                  <a:pt x="41" y="120000"/>
                </a:lnTo>
                <a:lnTo>
                  <a:pt x="41" y="120000"/>
                </a:lnTo>
                <a:lnTo>
                  <a:pt x="15020" y="112982"/>
                </a:lnTo>
                <a:lnTo>
                  <a:pt x="49001" y="96976"/>
                </a:lnTo>
                <a:lnTo>
                  <a:pt x="85978" y="79001"/>
                </a:lnTo>
                <a:lnTo>
                  <a:pt x="99972" y="70013"/>
                </a:lnTo>
                <a:lnTo>
                  <a:pt x="109001" y="64021"/>
                </a:lnTo>
                <a:lnTo>
                  <a:pt x="109001" y="64021"/>
                </a:lnTo>
                <a:lnTo>
                  <a:pt x="113967" y="58030"/>
                </a:lnTo>
                <a:lnTo>
                  <a:pt x="116963" y="51012"/>
                </a:lnTo>
                <a:lnTo>
                  <a:pt x="118974" y="44035"/>
                </a:lnTo>
                <a:lnTo>
                  <a:pt x="119958" y="37017"/>
                </a:lnTo>
                <a:lnTo>
                  <a:pt x="118974" y="30041"/>
                </a:lnTo>
                <a:lnTo>
                  <a:pt x="116963" y="23023"/>
                </a:lnTo>
                <a:lnTo>
                  <a:pt x="113967" y="17031"/>
                </a:lnTo>
                <a:lnTo>
                  <a:pt x="109001" y="11039"/>
                </a:lnTo>
                <a:lnTo>
                  <a:pt x="109001" y="11039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84"/>
          <p:cNvSpPr/>
          <p:nvPr/>
        </p:nvSpPr>
        <p:spPr>
          <a:xfrm rot="-586800">
            <a:off x="4230000" y="2419560"/>
            <a:ext cx="44640" cy="44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5935" y="15599"/>
                </a:moveTo>
                <a:lnTo>
                  <a:pt x="105935" y="15599"/>
                </a:lnTo>
                <a:lnTo>
                  <a:pt x="98135" y="9397"/>
                </a:lnTo>
                <a:lnTo>
                  <a:pt x="90335" y="4730"/>
                </a:lnTo>
                <a:lnTo>
                  <a:pt x="81001" y="1598"/>
                </a:lnTo>
                <a:lnTo>
                  <a:pt x="71667" y="63"/>
                </a:lnTo>
                <a:lnTo>
                  <a:pt x="62333" y="1598"/>
                </a:lnTo>
                <a:lnTo>
                  <a:pt x="52999" y="4730"/>
                </a:lnTo>
                <a:lnTo>
                  <a:pt x="45199" y="9397"/>
                </a:lnTo>
                <a:lnTo>
                  <a:pt x="37400" y="15599"/>
                </a:lnTo>
                <a:lnTo>
                  <a:pt x="37400" y="15599"/>
                </a:lnTo>
                <a:lnTo>
                  <a:pt x="29664" y="24997"/>
                </a:lnTo>
                <a:lnTo>
                  <a:pt x="23399" y="38998"/>
                </a:lnTo>
                <a:lnTo>
                  <a:pt x="17197" y="56132"/>
                </a:lnTo>
                <a:lnTo>
                  <a:pt x="10932" y="74800"/>
                </a:lnTo>
                <a:lnTo>
                  <a:pt x="3196" y="107469"/>
                </a:lnTo>
                <a:lnTo>
                  <a:pt x="63" y="119936"/>
                </a:lnTo>
                <a:lnTo>
                  <a:pt x="63" y="119936"/>
                </a:lnTo>
                <a:lnTo>
                  <a:pt x="14064" y="118401"/>
                </a:lnTo>
                <a:lnTo>
                  <a:pt x="46734" y="109067"/>
                </a:lnTo>
                <a:lnTo>
                  <a:pt x="63867" y="104400"/>
                </a:lnTo>
                <a:lnTo>
                  <a:pt x="81001" y="98135"/>
                </a:lnTo>
                <a:lnTo>
                  <a:pt x="96600" y="90335"/>
                </a:lnTo>
                <a:lnTo>
                  <a:pt x="105935" y="84134"/>
                </a:lnTo>
                <a:lnTo>
                  <a:pt x="105935" y="84134"/>
                </a:lnTo>
                <a:lnTo>
                  <a:pt x="112136" y="76334"/>
                </a:lnTo>
                <a:lnTo>
                  <a:pt x="116803" y="67000"/>
                </a:lnTo>
                <a:lnTo>
                  <a:pt x="119936" y="59200"/>
                </a:lnTo>
                <a:lnTo>
                  <a:pt x="119936" y="49866"/>
                </a:lnTo>
                <a:lnTo>
                  <a:pt x="119936" y="40532"/>
                </a:lnTo>
                <a:lnTo>
                  <a:pt x="116803" y="31198"/>
                </a:lnTo>
                <a:lnTo>
                  <a:pt x="112136" y="23399"/>
                </a:lnTo>
                <a:lnTo>
                  <a:pt x="105935" y="15599"/>
                </a:lnTo>
                <a:lnTo>
                  <a:pt x="105935" y="15599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84"/>
          <p:cNvSpPr/>
          <p:nvPr/>
        </p:nvSpPr>
        <p:spPr>
          <a:xfrm rot="-586800">
            <a:off x="4149000" y="2362320"/>
            <a:ext cx="44640" cy="44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4392" y="14008"/>
                </a:moveTo>
                <a:lnTo>
                  <a:pt x="104392" y="14008"/>
                </a:lnTo>
                <a:lnTo>
                  <a:pt x="96588" y="7803"/>
                </a:lnTo>
                <a:lnTo>
                  <a:pt x="88784" y="3134"/>
                </a:lnTo>
                <a:lnTo>
                  <a:pt x="79445" y="0"/>
                </a:lnTo>
                <a:lnTo>
                  <a:pt x="70106" y="0"/>
                </a:lnTo>
                <a:lnTo>
                  <a:pt x="60767" y="0"/>
                </a:lnTo>
                <a:lnTo>
                  <a:pt x="52963" y="3134"/>
                </a:lnTo>
                <a:lnTo>
                  <a:pt x="43624" y="7803"/>
                </a:lnTo>
                <a:lnTo>
                  <a:pt x="35820" y="14008"/>
                </a:lnTo>
                <a:lnTo>
                  <a:pt x="35820" y="14008"/>
                </a:lnTo>
                <a:lnTo>
                  <a:pt x="29616" y="23411"/>
                </a:lnTo>
                <a:lnTo>
                  <a:pt x="21812" y="38955"/>
                </a:lnTo>
                <a:lnTo>
                  <a:pt x="15607" y="56098"/>
                </a:lnTo>
                <a:lnTo>
                  <a:pt x="10938" y="73240"/>
                </a:lnTo>
                <a:lnTo>
                  <a:pt x="1599" y="105927"/>
                </a:lnTo>
                <a:lnTo>
                  <a:pt x="0" y="120000"/>
                </a:lnTo>
                <a:lnTo>
                  <a:pt x="0" y="120000"/>
                </a:lnTo>
                <a:lnTo>
                  <a:pt x="12473" y="116865"/>
                </a:lnTo>
                <a:lnTo>
                  <a:pt x="45223" y="109061"/>
                </a:lnTo>
                <a:lnTo>
                  <a:pt x="63901" y="102857"/>
                </a:lnTo>
                <a:lnTo>
                  <a:pt x="81044" y="96588"/>
                </a:lnTo>
                <a:lnTo>
                  <a:pt x="95053" y="90383"/>
                </a:lnTo>
                <a:lnTo>
                  <a:pt x="104392" y="82579"/>
                </a:lnTo>
                <a:lnTo>
                  <a:pt x="104392" y="82579"/>
                </a:lnTo>
                <a:lnTo>
                  <a:pt x="110597" y="74776"/>
                </a:lnTo>
                <a:lnTo>
                  <a:pt x="115266" y="67036"/>
                </a:lnTo>
                <a:lnTo>
                  <a:pt x="118400" y="57633"/>
                </a:lnTo>
                <a:lnTo>
                  <a:pt x="120000" y="48294"/>
                </a:lnTo>
                <a:lnTo>
                  <a:pt x="118400" y="38955"/>
                </a:lnTo>
                <a:lnTo>
                  <a:pt x="115266" y="29616"/>
                </a:lnTo>
                <a:lnTo>
                  <a:pt x="110597" y="21812"/>
                </a:lnTo>
                <a:lnTo>
                  <a:pt x="104392" y="14008"/>
                </a:lnTo>
                <a:lnTo>
                  <a:pt x="104392" y="14008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84"/>
          <p:cNvSpPr/>
          <p:nvPr/>
        </p:nvSpPr>
        <p:spPr>
          <a:xfrm>
            <a:off x="3936960" y="1094040"/>
            <a:ext cx="161280" cy="154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484" y="2438"/>
                </a:moveTo>
                <a:lnTo>
                  <a:pt x="57484" y="2438"/>
                </a:lnTo>
                <a:lnTo>
                  <a:pt x="58065" y="1423"/>
                </a:lnTo>
                <a:lnTo>
                  <a:pt x="58645" y="615"/>
                </a:lnTo>
                <a:lnTo>
                  <a:pt x="59415" y="208"/>
                </a:lnTo>
                <a:lnTo>
                  <a:pt x="59996" y="8"/>
                </a:lnTo>
                <a:lnTo>
                  <a:pt x="60576" y="208"/>
                </a:lnTo>
                <a:lnTo>
                  <a:pt x="61354" y="615"/>
                </a:lnTo>
                <a:lnTo>
                  <a:pt x="61934" y="1423"/>
                </a:lnTo>
                <a:lnTo>
                  <a:pt x="62515" y="2438"/>
                </a:lnTo>
                <a:lnTo>
                  <a:pt x="75674" y="34055"/>
                </a:lnTo>
                <a:lnTo>
                  <a:pt x="75674" y="34055"/>
                </a:lnTo>
                <a:lnTo>
                  <a:pt x="76254" y="35070"/>
                </a:lnTo>
                <a:lnTo>
                  <a:pt x="77224" y="36285"/>
                </a:lnTo>
                <a:lnTo>
                  <a:pt x="78193" y="37300"/>
                </a:lnTo>
                <a:lnTo>
                  <a:pt x="79353" y="38316"/>
                </a:lnTo>
                <a:lnTo>
                  <a:pt x="80513" y="39123"/>
                </a:lnTo>
                <a:lnTo>
                  <a:pt x="81864" y="39730"/>
                </a:lnTo>
                <a:lnTo>
                  <a:pt x="83032" y="40338"/>
                </a:lnTo>
                <a:lnTo>
                  <a:pt x="84383" y="40546"/>
                </a:lnTo>
                <a:lnTo>
                  <a:pt x="116900" y="43991"/>
                </a:lnTo>
                <a:lnTo>
                  <a:pt x="116900" y="43991"/>
                </a:lnTo>
                <a:lnTo>
                  <a:pt x="118061" y="44191"/>
                </a:lnTo>
                <a:lnTo>
                  <a:pt x="119030" y="44599"/>
                </a:lnTo>
                <a:lnTo>
                  <a:pt x="119610" y="44998"/>
                </a:lnTo>
                <a:lnTo>
                  <a:pt x="119992" y="45814"/>
                </a:lnTo>
                <a:lnTo>
                  <a:pt x="119992" y="46422"/>
                </a:lnTo>
                <a:lnTo>
                  <a:pt x="119801" y="47229"/>
                </a:lnTo>
                <a:lnTo>
                  <a:pt x="119411" y="48044"/>
                </a:lnTo>
                <a:lnTo>
                  <a:pt x="118450" y="49060"/>
                </a:lnTo>
                <a:lnTo>
                  <a:pt x="94062" y="71755"/>
                </a:lnTo>
                <a:lnTo>
                  <a:pt x="94062" y="71755"/>
                </a:lnTo>
                <a:lnTo>
                  <a:pt x="93093" y="72770"/>
                </a:lnTo>
                <a:lnTo>
                  <a:pt x="92322" y="73985"/>
                </a:lnTo>
                <a:lnTo>
                  <a:pt x="91742" y="75408"/>
                </a:lnTo>
                <a:lnTo>
                  <a:pt x="91162" y="76823"/>
                </a:lnTo>
                <a:lnTo>
                  <a:pt x="90772" y="78246"/>
                </a:lnTo>
                <a:lnTo>
                  <a:pt x="90574" y="79661"/>
                </a:lnTo>
                <a:lnTo>
                  <a:pt x="90574" y="81084"/>
                </a:lnTo>
                <a:lnTo>
                  <a:pt x="90772" y="82499"/>
                </a:lnTo>
                <a:lnTo>
                  <a:pt x="97741" y="116146"/>
                </a:lnTo>
                <a:lnTo>
                  <a:pt x="97741" y="116146"/>
                </a:lnTo>
                <a:lnTo>
                  <a:pt x="97932" y="117361"/>
                </a:lnTo>
                <a:lnTo>
                  <a:pt x="97741" y="118177"/>
                </a:lnTo>
                <a:lnTo>
                  <a:pt x="97543" y="118984"/>
                </a:lnTo>
                <a:lnTo>
                  <a:pt x="97161" y="119592"/>
                </a:lnTo>
                <a:lnTo>
                  <a:pt x="96383" y="119791"/>
                </a:lnTo>
                <a:lnTo>
                  <a:pt x="95612" y="120000"/>
                </a:lnTo>
                <a:lnTo>
                  <a:pt x="94642" y="119592"/>
                </a:lnTo>
                <a:lnTo>
                  <a:pt x="93673" y="119184"/>
                </a:lnTo>
                <a:lnTo>
                  <a:pt x="65415" y="101757"/>
                </a:lnTo>
                <a:lnTo>
                  <a:pt x="65415" y="101757"/>
                </a:lnTo>
                <a:lnTo>
                  <a:pt x="64255" y="101149"/>
                </a:lnTo>
                <a:lnTo>
                  <a:pt x="62904" y="100742"/>
                </a:lnTo>
                <a:lnTo>
                  <a:pt x="61354" y="100542"/>
                </a:lnTo>
                <a:lnTo>
                  <a:pt x="59996" y="100542"/>
                </a:lnTo>
                <a:lnTo>
                  <a:pt x="58645" y="100542"/>
                </a:lnTo>
                <a:lnTo>
                  <a:pt x="57095" y="100742"/>
                </a:lnTo>
                <a:lnTo>
                  <a:pt x="55744" y="101149"/>
                </a:lnTo>
                <a:lnTo>
                  <a:pt x="54576" y="101757"/>
                </a:lnTo>
                <a:lnTo>
                  <a:pt x="26326" y="119184"/>
                </a:lnTo>
                <a:lnTo>
                  <a:pt x="26326" y="119184"/>
                </a:lnTo>
                <a:lnTo>
                  <a:pt x="25357" y="119592"/>
                </a:lnTo>
                <a:lnTo>
                  <a:pt x="24387" y="120000"/>
                </a:lnTo>
                <a:lnTo>
                  <a:pt x="23616" y="119791"/>
                </a:lnTo>
                <a:lnTo>
                  <a:pt x="22838" y="119592"/>
                </a:lnTo>
                <a:lnTo>
                  <a:pt x="22456" y="118984"/>
                </a:lnTo>
                <a:lnTo>
                  <a:pt x="22258" y="118177"/>
                </a:lnTo>
                <a:lnTo>
                  <a:pt x="22067" y="117361"/>
                </a:lnTo>
                <a:lnTo>
                  <a:pt x="22258" y="116146"/>
                </a:lnTo>
                <a:lnTo>
                  <a:pt x="29227" y="82499"/>
                </a:lnTo>
                <a:lnTo>
                  <a:pt x="29227" y="82499"/>
                </a:lnTo>
                <a:lnTo>
                  <a:pt x="29417" y="81084"/>
                </a:lnTo>
                <a:lnTo>
                  <a:pt x="29417" y="79661"/>
                </a:lnTo>
                <a:lnTo>
                  <a:pt x="29227" y="78246"/>
                </a:lnTo>
                <a:lnTo>
                  <a:pt x="28837" y="76823"/>
                </a:lnTo>
                <a:lnTo>
                  <a:pt x="28257" y="75408"/>
                </a:lnTo>
                <a:lnTo>
                  <a:pt x="27677" y="73985"/>
                </a:lnTo>
                <a:lnTo>
                  <a:pt x="26906" y="72770"/>
                </a:lnTo>
                <a:lnTo>
                  <a:pt x="25937" y="71755"/>
                </a:lnTo>
                <a:lnTo>
                  <a:pt x="1549" y="49060"/>
                </a:lnTo>
                <a:lnTo>
                  <a:pt x="1549" y="49060"/>
                </a:lnTo>
                <a:lnTo>
                  <a:pt x="580" y="48044"/>
                </a:lnTo>
                <a:lnTo>
                  <a:pt x="198" y="47229"/>
                </a:lnTo>
                <a:lnTo>
                  <a:pt x="0" y="46422"/>
                </a:lnTo>
                <a:lnTo>
                  <a:pt x="0" y="45814"/>
                </a:lnTo>
                <a:lnTo>
                  <a:pt x="389" y="44998"/>
                </a:lnTo>
                <a:lnTo>
                  <a:pt x="969" y="44599"/>
                </a:lnTo>
                <a:lnTo>
                  <a:pt x="1938" y="44191"/>
                </a:lnTo>
                <a:lnTo>
                  <a:pt x="3099" y="43991"/>
                </a:lnTo>
                <a:lnTo>
                  <a:pt x="35616" y="40546"/>
                </a:lnTo>
                <a:lnTo>
                  <a:pt x="35616" y="40546"/>
                </a:lnTo>
                <a:lnTo>
                  <a:pt x="36967" y="40338"/>
                </a:lnTo>
                <a:lnTo>
                  <a:pt x="38127" y="39730"/>
                </a:lnTo>
                <a:lnTo>
                  <a:pt x="39486" y="39123"/>
                </a:lnTo>
                <a:lnTo>
                  <a:pt x="40646" y="38316"/>
                </a:lnTo>
                <a:lnTo>
                  <a:pt x="41806" y="37300"/>
                </a:lnTo>
                <a:lnTo>
                  <a:pt x="42775" y="36285"/>
                </a:lnTo>
                <a:lnTo>
                  <a:pt x="43745" y="35070"/>
                </a:lnTo>
                <a:lnTo>
                  <a:pt x="44325" y="34055"/>
                </a:lnTo>
                <a:lnTo>
                  <a:pt x="57484" y="2438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84"/>
          <p:cNvSpPr/>
          <p:nvPr/>
        </p:nvSpPr>
        <p:spPr>
          <a:xfrm rot="2697600">
            <a:off x="5002920" y="1884600"/>
            <a:ext cx="245160" cy="23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484" y="2438"/>
                </a:moveTo>
                <a:lnTo>
                  <a:pt x="57484" y="2438"/>
                </a:lnTo>
                <a:lnTo>
                  <a:pt x="58065" y="1423"/>
                </a:lnTo>
                <a:lnTo>
                  <a:pt x="58645" y="615"/>
                </a:lnTo>
                <a:lnTo>
                  <a:pt x="59415" y="208"/>
                </a:lnTo>
                <a:lnTo>
                  <a:pt x="59996" y="8"/>
                </a:lnTo>
                <a:lnTo>
                  <a:pt x="60576" y="208"/>
                </a:lnTo>
                <a:lnTo>
                  <a:pt x="61354" y="615"/>
                </a:lnTo>
                <a:lnTo>
                  <a:pt x="61934" y="1423"/>
                </a:lnTo>
                <a:lnTo>
                  <a:pt x="62515" y="2438"/>
                </a:lnTo>
                <a:lnTo>
                  <a:pt x="75674" y="34055"/>
                </a:lnTo>
                <a:lnTo>
                  <a:pt x="75674" y="34055"/>
                </a:lnTo>
                <a:lnTo>
                  <a:pt x="76254" y="35070"/>
                </a:lnTo>
                <a:lnTo>
                  <a:pt x="77224" y="36285"/>
                </a:lnTo>
                <a:lnTo>
                  <a:pt x="78193" y="37300"/>
                </a:lnTo>
                <a:lnTo>
                  <a:pt x="79353" y="38316"/>
                </a:lnTo>
                <a:lnTo>
                  <a:pt x="80513" y="39123"/>
                </a:lnTo>
                <a:lnTo>
                  <a:pt x="81864" y="39730"/>
                </a:lnTo>
                <a:lnTo>
                  <a:pt x="83032" y="40338"/>
                </a:lnTo>
                <a:lnTo>
                  <a:pt x="84383" y="40546"/>
                </a:lnTo>
                <a:lnTo>
                  <a:pt x="116900" y="43991"/>
                </a:lnTo>
                <a:lnTo>
                  <a:pt x="116900" y="43991"/>
                </a:lnTo>
                <a:lnTo>
                  <a:pt x="118061" y="44191"/>
                </a:lnTo>
                <a:lnTo>
                  <a:pt x="119030" y="44599"/>
                </a:lnTo>
                <a:lnTo>
                  <a:pt x="119610" y="44998"/>
                </a:lnTo>
                <a:lnTo>
                  <a:pt x="119992" y="45814"/>
                </a:lnTo>
                <a:lnTo>
                  <a:pt x="119992" y="46422"/>
                </a:lnTo>
                <a:lnTo>
                  <a:pt x="119801" y="47229"/>
                </a:lnTo>
                <a:lnTo>
                  <a:pt x="119411" y="48044"/>
                </a:lnTo>
                <a:lnTo>
                  <a:pt x="118450" y="49060"/>
                </a:lnTo>
                <a:lnTo>
                  <a:pt x="94062" y="71755"/>
                </a:lnTo>
                <a:lnTo>
                  <a:pt x="94062" y="71755"/>
                </a:lnTo>
                <a:lnTo>
                  <a:pt x="93093" y="72770"/>
                </a:lnTo>
                <a:lnTo>
                  <a:pt x="92322" y="73985"/>
                </a:lnTo>
                <a:lnTo>
                  <a:pt x="91742" y="75408"/>
                </a:lnTo>
                <a:lnTo>
                  <a:pt x="91162" y="76823"/>
                </a:lnTo>
                <a:lnTo>
                  <a:pt x="90772" y="78246"/>
                </a:lnTo>
                <a:lnTo>
                  <a:pt x="90574" y="79661"/>
                </a:lnTo>
                <a:lnTo>
                  <a:pt x="90574" y="81084"/>
                </a:lnTo>
                <a:lnTo>
                  <a:pt x="90772" y="82499"/>
                </a:lnTo>
                <a:lnTo>
                  <a:pt x="97741" y="116146"/>
                </a:lnTo>
                <a:lnTo>
                  <a:pt x="97741" y="116146"/>
                </a:lnTo>
                <a:lnTo>
                  <a:pt x="97932" y="117361"/>
                </a:lnTo>
                <a:lnTo>
                  <a:pt x="97741" y="118177"/>
                </a:lnTo>
                <a:lnTo>
                  <a:pt x="97543" y="118984"/>
                </a:lnTo>
                <a:lnTo>
                  <a:pt x="97161" y="119592"/>
                </a:lnTo>
                <a:lnTo>
                  <a:pt x="96383" y="119791"/>
                </a:lnTo>
                <a:lnTo>
                  <a:pt x="95612" y="120000"/>
                </a:lnTo>
                <a:lnTo>
                  <a:pt x="94642" y="119592"/>
                </a:lnTo>
                <a:lnTo>
                  <a:pt x="93673" y="119184"/>
                </a:lnTo>
                <a:lnTo>
                  <a:pt x="65415" y="101757"/>
                </a:lnTo>
                <a:lnTo>
                  <a:pt x="65415" y="101757"/>
                </a:lnTo>
                <a:lnTo>
                  <a:pt x="64255" y="101149"/>
                </a:lnTo>
                <a:lnTo>
                  <a:pt x="62904" y="100742"/>
                </a:lnTo>
                <a:lnTo>
                  <a:pt x="61354" y="100542"/>
                </a:lnTo>
                <a:lnTo>
                  <a:pt x="59996" y="100542"/>
                </a:lnTo>
                <a:lnTo>
                  <a:pt x="58645" y="100542"/>
                </a:lnTo>
                <a:lnTo>
                  <a:pt x="57095" y="100742"/>
                </a:lnTo>
                <a:lnTo>
                  <a:pt x="55744" y="101149"/>
                </a:lnTo>
                <a:lnTo>
                  <a:pt x="54576" y="101757"/>
                </a:lnTo>
                <a:lnTo>
                  <a:pt x="26326" y="119184"/>
                </a:lnTo>
                <a:lnTo>
                  <a:pt x="26326" y="119184"/>
                </a:lnTo>
                <a:lnTo>
                  <a:pt x="25357" y="119592"/>
                </a:lnTo>
                <a:lnTo>
                  <a:pt x="24387" y="120000"/>
                </a:lnTo>
                <a:lnTo>
                  <a:pt x="23616" y="119791"/>
                </a:lnTo>
                <a:lnTo>
                  <a:pt x="22838" y="119592"/>
                </a:lnTo>
                <a:lnTo>
                  <a:pt x="22456" y="118984"/>
                </a:lnTo>
                <a:lnTo>
                  <a:pt x="22258" y="118177"/>
                </a:lnTo>
                <a:lnTo>
                  <a:pt x="22067" y="117361"/>
                </a:lnTo>
                <a:lnTo>
                  <a:pt x="22258" y="116146"/>
                </a:lnTo>
                <a:lnTo>
                  <a:pt x="29227" y="82499"/>
                </a:lnTo>
                <a:lnTo>
                  <a:pt x="29227" y="82499"/>
                </a:lnTo>
                <a:lnTo>
                  <a:pt x="29417" y="81084"/>
                </a:lnTo>
                <a:lnTo>
                  <a:pt x="29417" y="79661"/>
                </a:lnTo>
                <a:lnTo>
                  <a:pt x="29227" y="78246"/>
                </a:lnTo>
                <a:lnTo>
                  <a:pt x="28837" y="76823"/>
                </a:lnTo>
                <a:lnTo>
                  <a:pt x="28257" y="75408"/>
                </a:lnTo>
                <a:lnTo>
                  <a:pt x="27677" y="73985"/>
                </a:lnTo>
                <a:lnTo>
                  <a:pt x="26906" y="72770"/>
                </a:lnTo>
                <a:lnTo>
                  <a:pt x="25937" y="71755"/>
                </a:lnTo>
                <a:lnTo>
                  <a:pt x="1549" y="49060"/>
                </a:lnTo>
                <a:lnTo>
                  <a:pt x="1549" y="49060"/>
                </a:lnTo>
                <a:lnTo>
                  <a:pt x="580" y="48044"/>
                </a:lnTo>
                <a:lnTo>
                  <a:pt x="198" y="47229"/>
                </a:lnTo>
                <a:lnTo>
                  <a:pt x="0" y="46422"/>
                </a:lnTo>
                <a:lnTo>
                  <a:pt x="0" y="45814"/>
                </a:lnTo>
                <a:lnTo>
                  <a:pt x="389" y="44998"/>
                </a:lnTo>
                <a:lnTo>
                  <a:pt x="969" y="44599"/>
                </a:lnTo>
                <a:lnTo>
                  <a:pt x="1938" y="44191"/>
                </a:lnTo>
                <a:lnTo>
                  <a:pt x="3099" y="43991"/>
                </a:lnTo>
                <a:lnTo>
                  <a:pt x="35616" y="40546"/>
                </a:lnTo>
                <a:lnTo>
                  <a:pt x="35616" y="40546"/>
                </a:lnTo>
                <a:lnTo>
                  <a:pt x="36967" y="40338"/>
                </a:lnTo>
                <a:lnTo>
                  <a:pt x="38127" y="39730"/>
                </a:lnTo>
                <a:lnTo>
                  <a:pt x="39486" y="39123"/>
                </a:lnTo>
                <a:lnTo>
                  <a:pt x="40646" y="38316"/>
                </a:lnTo>
                <a:lnTo>
                  <a:pt x="41806" y="37300"/>
                </a:lnTo>
                <a:lnTo>
                  <a:pt x="42775" y="36285"/>
                </a:lnTo>
                <a:lnTo>
                  <a:pt x="43745" y="35070"/>
                </a:lnTo>
                <a:lnTo>
                  <a:pt x="44325" y="34055"/>
                </a:lnTo>
                <a:lnTo>
                  <a:pt x="57484" y="2438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84"/>
          <p:cNvSpPr/>
          <p:nvPr/>
        </p:nvSpPr>
        <p:spPr>
          <a:xfrm>
            <a:off x="5197320" y="1751040"/>
            <a:ext cx="97920" cy="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484" y="2438"/>
                </a:moveTo>
                <a:lnTo>
                  <a:pt x="57484" y="2438"/>
                </a:lnTo>
                <a:lnTo>
                  <a:pt x="58065" y="1423"/>
                </a:lnTo>
                <a:lnTo>
                  <a:pt x="58645" y="615"/>
                </a:lnTo>
                <a:lnTo>
                  <a:pt x="59415" y="208"/>
                </a:lnTo>
                <a:lnTo>
                  <a:pt x="59996" y="8"/>
                </a:lnTo>
                <a:lnTo>
                  <a:pt x="60576" y="208"/>
                </a:lnTo>
                <a:lnTo>
                  <a:pt x="61354" y="615"/>
                </a:lnTo>
                <a:lnTo>
                  <a:pt x="61934" y="1423"/>
                </a:lnTo>
                <a:lnTo>
                  <a:pt x="62515" y="2438"/>
                </a:lnTo>
                <a:lnTo>
                  <a:pt x="75674" y="34055"/>
                </a:lnTo>
                <a:lnTo>
                  <a:pt x="75674" y="34055"/>
                </a:lnTo>
                <a:lnTo>
                  <a:pt x="76254" y="35070"/>
                </a:lnTo>
                <a:lnTo>
                  <a:pt x="77224" y="36285"/>
                </a:lnTo>
                <a:lnTo>
                  <a:pt x="78193" y="37300"/>
                </a:lnTo>
                <a:lnTo>
                  <a:pt x="79353" y="38316"/>
                </a:lnTo>
                <a:lnTo>
                  <a:pt x="80513" y="39123"/>
                </a:lnTo>
                <a:lnTo>
                  <a:pt x="81864" y="39730"/>
                </a:lnTo>
                <a:lnTo>
                  <a:pt x="83032" y="40338"/>
                </a:lnTo>
                <a:lnTo>
                  <a:pt x="84383" y="40546"/>
                </a:lnTo>
                <a:lnTo>
                  <a:pt x="116900" y="43991"/>
                </a:lnTo>
                <a:lnTo>
                  <a:pt x="116900" y="43991"/>
                </a:lnTo>
                <a:lnTo>
                  <a:pt x="118061" y="44191"/>
                </a:lnTo>
                <a:lnTo>
                  <a:pt x="119030" y="44599"/>
                </a:lnTo>
                <a:lnTo>
                  <a:pt x="119610" y="44998"/>
                </a:lnTo>
                <a:lnTo>
                  <a:pt x="119992" y="45814"/>
                </a:lnTo>
                <a:lnTo>
                  <a:pt x="119992" y="46422"/>
                </a:lnTo>
                <a:lnTo>
                  <a:pt x="119801" y="47229"/>
                </a:lnTo>
                <a:lnTo>
                  <a:pt x="119411" y="48044"/>
                </a:lnTo>
                <a:lnTo>
                  <a:pt x="118450" y="49060"/>
                </a:lnTo>
                <a:lnTo>
                  <a:pt x="94062" y="71755"/>
                </a:lnTo>
                <a:lnTo>
                  <a:pt x="94062" y="71755"/>
                </a:lnTo>
                <a:lnTo>
                  <a:pt x="93093" y="72770"/>
                </a:lnTo>
                <a:lnTo>
                  <a:pt x="92322" y="73985"/>
                </a:lnTo>
                <a:lnTo>
                  <a:pt x="91742" y="75408"/>
                </a:lnTo>
                <a:lnTo>
                  <a:pt x="91162" y="76823"/>
                </a:lnTo>
                <a:lnTo>
                  <a:pt x="90772" y="78246"/>
                </a:lnTo>
                <a:lnTo>
                  <a:pt x="90574" y="79661"/>
                </a:lnTo>
                <a:lnTo>
                  <a:pt x="90574" y="81084"/>
                </a:lnTo>
                <a:lnTo>
                  <a:pt x="90772" y="82499"/>
                </a:lnTo>
                <a:lnTo>
                  <a:pt x="97741" y="116146"/>
                </a:lnTo>
                <a:lnTo>
                  <a:pt x="97741" y="116146"/>
                </a:lnTo>
                <a:lnTo>
                  <a:pt x="97932" y="117361"/>
                </a:lnTo>
                <a:lnTo>
                  <a:pt x="97741" y="118177"/>
                </a:lnTo>
                <a:lnTo>
                  <a:pt x="97543" y="118984"/>
                </a:lnTo>
                <a:lnTo>
                  <a:pt x="97161" y="119592"/>
                </a:lnTo>
                <a:lnTo>
                  <a:pt x="96383" y="119791"/>
                </a:lnTo>
                <a:lnTo>
                  <a:pt x="95612" y="120000"/>
                </a:lnTo>
                <a:lnTo>
                  <a:pt x="94642" y="119592"/>
                </a:lnTo>
                <a:lnTo>
                  <a:pt x="93673" y="119184"/>
                </a:lnTo>
                <a:lnTo>
                  <a:pt x="65415" y="101757"/>
                </a:lnTo>
                <a:lnTo>
                  <a:pt x="65415" y="101757"/>
                </a:lnTo>
                <a:lnTo>
                  <a:pt x="64255" y="101149"/>
                </a:lnTo>
                <a:lnTo>
                  <a:pt x="62904" y="100742"/>
                </a:lnTo>
                <a:lnTo>
                  <a:pt x="61354" y="100542"/>
                </a:lnTo>
                <a:lnTo>
                  <a:pt x="59996" y="100542"/>
                </a:lnTo>
                <a:lnTo>
                  <a:pt x="58645" y="100542"/>
                </a:lnTo>
                <a:lnTo>
                  <a:pt x="57095" y="100742"/>
                </a:lnTo>
                <a:lnTo>
                  <a:pt x="55744" y="101149"/>
                </a:lnTo>
                <a:lnTo>
                  <a:pt x="54576" y="101757"/>
                </a:lnTo>
                <a:lnTo>
                  <a:pt x="26326" y="119184"/>
                </a:lnTo>
                <a:lnTo>
                  <a:pt x="26326" y="119184"/>
                </a:lnTo>
                <a:lnTo>
                  <a:pt x="25357" y="119592"/>
                </a:lnTo>
                <a:lnTo>
                  <a:pt x="24387" y="120000"/>
                </a:lnTo>
                <a:lnTo>
                  <a:pt x="23616" y="119791"/>
                </a:lnTo>
                <a:lnTo>
                  <a:pt x="22838" y="119592"/>
                </a:lnTo>
                <a:lnTo>
                  <a:pt x="22456" y="118984"/>
                </a:lnTo>
                <a:lnTo>
                  <a:pt x="22258" y="118177"/>
                </a:lnTo>
                <a:lnTo>
                  <a:pt x="22067" y="117361"/>
                </a:lnTo>
                <a:lnTo>
                  <a:pt x="22258" y="116146"/>
                </a:lnTo>
                <a:lnTo>
                  <a:pt x="29227" y="82499"/>
                </a:lnTo>
                <a:lnTo>
                  <a:pt x="29227" y="82499"/>
                </a:lnTo>
                <a:lnTo>
                  <a:pt x="29417" y="81084"/>
                </a:lnTo>
                <a:lnTo>
                  <a:pt x="29417" y="79661"/>
                </a:lnTo>
                <a:lnTo>
                  <a:pt x="29227" y="78246"/>
                </a:lnTo>
                <a:lnTo>
                  <a:pt x="28837" y="76823"/>
                </a:lnTo>
                <a:lnTo>
                  <a:pt x="28257" y="75408"/>
                </a:lnTo>
                <a:lnTo>
                  <a:pt x="27677" y="73985"/>
                </a:lnTo>
                <a:lnTo>
                  <a:pt x="26906" y="72770"/>
                </a:lnTo>
                <a:lnTo>
                  <a:pt x="25937" y="71755"/>
                </a:lnTo>
                <a:lnTo>
                  <a:pt x="1549" y="49060"/>
                </a:lnTo>
                <a:lnTo>
                  <a:pt x="1549" y="49060"/>
                </a:lnTo>
                <a:lnTo>
                  <a:pt x="580" y="48044"/>
                </a:lnTo>
                <a:lnTo>
                  <a:pt x="198" y="47229"/>
                </a:lnTo>
                <a:lnTo>
                  <a:pt x="0" y="46422"/>
                </a:lnTo>
                <a:lnTo>
                  <a:pt x="0" y="45814"/>
                </a:lnTo>
                <a:lnTo>
                  <a:pt x="389" y="44998"/>
                </a:lnTo>
                <a:lnTo>
                  <a:pt x="969" y="44599"/>
                </a:lnTo>
                <a:lnTo>
                  <a:pt x="1938" y="44191"/>
                </a:lnTo>
                <a:lnTo>
                  <a:pt x="3099" y="43991"/>
                </a:lnTo>
                <a:lnTo>
                  <a:pt x="35616" y="40546"/>
                </a:lnTo>
                <a:lnTo>
                  <a:pt x="35616" y="40546"/>
                </a:lnTo>
                <a:lnTo>
                  <a:pt x="36967" y="40338"/>
                </a:lnTo>
                <a:lnTo>
                  <a:pt x="38127" y="39730"/>
                </a:lnTo>
                <a:lnTo>
                  <a:pt x="39486" y="39123"/>
                </a:lnTo>
                <a:lnTo>
                  <a:pt x="40646" y="38316"/>
                </a:lnTo>
                <a:lnTo>
                  <a:pt x="41806" y="37300"/>
                </a:lnTo>
                <a:lnTo>
                  <a:pt x="42775" y="36285"/>
                </a:lnTo>
                <a:lnTo>
                  <a:pt x="43745" y="35070"/>
                </a:lnTo>
                <a:lnTo>
                  <a:pt x="44325" y="34055"/>
                </a:lnTo>
                <a:lnTo>
                  <a:pt x="57484" y="2438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84"/>
          <p:cNvSpPr/>
          <p:nvPr/>
        </p:nvSpPr>
        <p:spPr>
          <a:xfrm rot="1280400">
            <a:off x="3824640" y="1559880"/>
            <a:ext cx="97920" cy="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484" y="2438"/>
                </a:moveTo>
                <a:lnTo>
                  <a:pt x="57484" y="2438"/>
                </a:lnTo>
                <a:lnTo>
                  <a:pt x="58065" y="1423"/>
                </a:lnTo>
                <a:lnTo>
                  <a:pt x="58645" y="615"/>
                </a:lnTo>
                <a:lnTo>
                  <a:pt x="59415" y="208"/>
                </a:lnTo>
                <a:lnTo>
                  <a:pt x="59996" y="8"/>
                </a:lnTo>
                <a:lnTo>
                  <a:pt x="60576" y="208"/>
                </a:lnTo>
                <a:lnTo>
                  <a:pt x="61354" y="615"/>
                </a:lnTo>
                <a:lnTo>
                  <a:pt x="61934" y="1423"/>
                </a:lnTo>
                <a:lnTo>
                  <a:pt x="62515" y="2438"/>
                </a:lnTo>
                <a:lnTo>
                  <a:pt x="75674" y="34055"/>
                </a:lnTo>
                <a:lnTo>
                  <a:pt x="75674" y="34055"/>
                </a:lnTo>
                <a:lnTo>
                  <a:pt x="76254" y="35070"/>
                </a:lnTo>
                <a:lnTo>
                  <a:pt x="77224" y="36285"/>
                </a:lnTo>
                <a:lnTo>
                  <a:pt x="78193" y="37300"/>
                </a:lnTo>
                <a:lnTo>
                  <a:pt x="79353" y="38316"/>
                </a:lnTo>
                <a:lnTo>
                  <a:pt x="80513" y="39123"/>
                </a:lnTo>
                <a:lnTo>
                  <a:pt x="81864" y="39730"/>
                </a:lnTo>
                <a:lnTo>
                  <a:pt x="83032" y="40338"/>
                </a:lnTo>
                <a:lnTo>
                  <a:pt x="84383" y="40546"/>
                </a:lnTo>
                <a:lnTo>
                  <a:pt x="116900" y="43991"/>
                </a:lnTo>
                <a:lnTo>
                  <a:pt x="116900" y="43991"/>
                </a:lnTo>
                <a:lnTo>
                  <a:pt x="118061" y="44191"/>
                </a:lnTo>
                <a:lnTo>
                  <a:pt x="119030" y="44599"/>
                </a:lnTo>
                <a:lnTo>
                  <a:pt x="119610" y="44998"/>
                </a:lnTo>
                <a:lnTo>
                  <a:pt x="119992" y="45814"/>
                </a:lnTo>
                <a:lnTo>
                  <a:pt x="119992" y="46422"/>
                </a:lnTo>
                <a:lnTo>
                  <a:pt x="119801" y="47229"/>
                </a:lnTo>
                <a:lnTo>
                  <a:pt x="119411" y="48044"/>
                </a:lnTo>
                <a:lnTo>
                  <a:pt x="118450" y="49060"/>
                </a:lnTo>
                <a:lnTo>
                  <a:pt x="94062" y="71755"/>
                </a:lnTo>
                <a:lnTo>
                  <a:pt x="94062" y="71755"/>
                </a:lnTo>
                <a:lnTo>
                  <a:pt x="93093" y="72770"/>
                </a:lnTo>
                <a:lnTo>
                  <a:pt x="92322" y="73985"/>
                </a:lnTo>
                <a:lnTo>
                  <a:pt x="91742" y="75408"/>
                </a:lnTo>
                <a:lnTo>
                  <a:pt x="91162" y="76823"/>
                </a:lnTo>
                <a:lnTo>
                  <a:pt x="90772" y="78246"/>
                </a:lnTo>
                <a:lnTo>
                  <a:pt x="90574" y="79661"/>
                </a:lnTo>
                <a:lnTo>
                  <a:pt x="90574" y="81084"/>
                </a:lnTo>
                <a:lnTo>
                  <a:pt x="90772" y="82499"/>
                </a:lnTo>
                <a:lnTo>
                  <a:pt x="97741" y="116146"/>
                </a:lnTo>
                <a:lnTo>
                  <a:pt x="97741" y="116146"/>
                </a:lnTo>
                <a:lnTo>
                  <a:pt x="97932" y="117361"/>
                </a:lnTo>
                <a:lnTo>
                  <a:pt x="97741" y="118177"/>
                </a:lnTo>
                <a:lnTo>
                  <a:pt x="97543" y="118984"/>
                </a:lnTo>
                <a:lnTo>
                  <a:pt x="97161" y="119592"/>
                </a:lnTo>
                <a:lnTo>
                  <a:pt x="96383" y="119791"/>
                </a:lnTo>
                <a:lnTo>
                  <a:pt x="95612" y="120000"/>
                </a:lnTo>
                <a:lnTo>
                  <a:pt x="94642" y="119592"/>
                </a:lnTo>
                <a:lnTo>
                  <a:pt x="93673" y="119184"/>
                </a:lnTo>
                <a:lnTo>
                  <a:pt x="65415" y="101757"/>
                </a:lnTo>
                <a:lnTo>
                  <a:pt x="65415" y="101757"/>
                </a:lnTo>
                <a:lnTo>
                  <a:pt x="64255" y="101149"/>
                </a:lnTo>
                <a:lnTo>
                  <a:pt x="62904" y="100742"/>
                </a:lnTo>
                <a:lnTo>
                  <a:pt x="61354" y="100542"/>
                </a:lnTo>
                <a:lnTo>
                  <a:pt x="59996" y="100542"/>
                </a:lnTo>
                <a:lnTo>
                  <a:pt x="58645" y="100542"/>
                </a:lnTo>
                <a:lnTo>
                  <a:pt x="57095" y="100742"/>
                </a:lnTo>
                <a:lnTo>
                  <a:pt x="55744" y="101149"/>
                </a:lnTo>
                <a:lnTo>
                  <a:pt x="54576" y="101757"/>
                </a:lnTo>
                <a:lnTo>
                  <a:pt x="26326" y="119184"/>
                </a:lnTo>
                <a:lnTo>
                  <a:pt x="26326" y="119184"/>
                </a:lnTo>
                <a:lnTo>
                  <a:pt x="25357" y="119592"/>
                </a:lnTo>
                <a:lnTo>
                  <a:pt x="24387" y="120000"/>
                </a:lnTo>
                <a:lnTo>
                  <a:pt x="23616" y="119791"/>
                </a:lnTo>
                <a:lnTo>
                  <a:pt x="22838" y="119592"/>
                </a:lnTo>
                <a:lnTo>
                  <a:pt x="22456" y="118984"/>
                </a:lnTo>
                <a:lnTo>
                  <a:pt x="22258" y="118177"/>
                </a:lnTo>
                <a:lnTo>
                  <a:pt x="22067" y="117361"/>
                </a:lnTo>
                <a:lnTo>
                  <a:pt x="22258" y="116146"/>
                </a:lnTo>
                <a:lnTo>
                  <a:pt x="29227" y="82499"/>
                </a:lnTo>
                <a:lnTo>
                  <a:pt x="29227" y="82499"/>
                </a:lnTo>
                <a:lnTo>
                  <a:pt x="29417" y="81084"/>
                </a:lnTo>
                <a:lnTo>
                  <a:pt x="29417" y="79661"/>
                </a:lnTo>
                <a:lnTo>
                  <a:pt x="29227" y="78246"/>
                </a:lnTo>
                <a:lnTo>
                  <a:pt x="28837" y="76823"/>
                </a:lnTo>
                <a:lnTo>
                  <a:pt x="28257" y="75408"/>
                </a:lnTo>
                <a:lnTo>
                  <a:pt x="27677" y="73985"/>
                </a:lnTo>
                <a:lnTo>
                  <a:pt x="26906" y="72770"/>
                </a:lnTo>
                <a:lnTo>
                  <a:pt x="25937" y="71755"/>
                </a:lnTo>
                <a:lnTo>
                  <a:pt x="1549" y="49060"/>
                </a:lnTo>
                <a:lnTo>
                  <a:pt x="1549" y="49060"/>
                </a:lnTo>
                <a:lnTo>
                  <a:pt x="580" y="48044"/>
                </a:lnTo>
                <a:lnTo>
                  <a:pt x="198" y="47229"/>
                </a:lnTo>
                <a:lnTo>
                  <a:pt x="0" y="46422"/>
                </a:lnTo>
                <a:lnTo>
                  <a:pt x="0" y="45814"/>
                </a:lnTo>
                <a:lnTo>
                  <a:pt x="389" y="44998"/>
                </a:lnTo>
                <a:lnTo>
                  <a:pt x="969" y="44599"/>
                </a:lnTo>
                <a:lnTo>
                  <a:pt x="1938" y="44191"/>
                </a:lnTo>
                <a:lnTo>
                  <a:pt x="3099" y="43991"/>
                </a:lnTo>
                <a:lnTo>
                  <a:pt x="35616" y="40546"/>
                </a:lnTo>
                <a:lnTo>
                  <a:pt x="35616" y="40546"/>
                </a:lnTo>
                <a:lnTo>
                  <a:pt x="36967" y="40338"/>
                </a:lnTo>
                <a:lnTo>
                  <a:pt x="38127" y="39730"/>
                </a:lnTo>
                <a:lnTo>
                  <a:pt x="39486" y="39123"/>
                </a:lnTo>
                <a:lnTo>
                  <a:pt x="40646" y="38316"/>
                </a:lnTo>
                <a:lnTo>
                  <a:pt x="41806" y="37300"/>
                </a:lnTo>
                <a:lnTo>
                  <a:pt x="42775" y="36285"/>
                </a:lnTo>
                <a:lnTo>
                  <a:pt x="43745" y="35070"/>
                </a:lnTo>
                <a:lnTo>
                  <a:pt x="44325" y="34055"/>
                </a:lnTo>
                <a:lnTo>
                  <a:pt x="57484" y="2438"/>
                </a:lnTo>
                <a:close/>
              </a:path>
            </a:pathLst>
          </a:custGeom>
          <a:noFill/>
          <a:ln w="1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7"/>
          <p:cNvSpPr txBox="1"/>
          <p:nvPr/>
        </p:nvSpPr>
        <p:spPr>
          <a:xfrm>
            <a:off x="1381320" y="356342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can ROS do?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7"/>
          <p:cNvSpPr txBox="1"/>
          <p:nvPr/>
        </p:nvSpPr>
        <p:spPr>
          <a:xfrm>
            <a:off x="1452112" y="1142640"/>
            <a:ext cx="7107851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Why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Research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development: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Fast prototyping easier in a simulated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world.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Lots of packages for sensing, movement, path planning etc.</a:t>
            </a:r>
            <a:endParaRPr lang="en-US" sz="2400" b="0" i="0" u="none" strike="noStrike" cap="none" dirty="0" smtClean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dirty="0" smtClean="0">
                <a:latin typeface="Quattrocento Sans"/>
                <a:sym typeface="Quattrocento Sans"/>
              </a:rPr>
              <a:t>Error free environment for debugging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2400" dirty="0" smtClean="0">
                <a:latin typeface="Quattrocento Sans"/>
                <a:sym typeface="Quattrocento Sans"/>
              </a:rPr>
              <a:t>Break bits, not real hardware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Transferring from simulated robot to real robot takes a bit of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effort, but works!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7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87"/>
          <p:cNvSpPr/>
          <p:nvPr/>
        </p:nvSpPr>
        <p:spPr>
          <a:xfrm>
            <a:off x="1019677" y="103644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87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87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5"/>
          <p:cNvSpPr txBox="1"/>
          <p:nvPr/>
        </p:nvSpPr>
        <p:spPr>
          <a:xfrm>
            <a:off x="1381320" y="922680"/>
            <a:ext cx="3877920" cy="43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can ROS do?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5"/>
          <p:cNvSpPr txBox="1"/>
          <p:nvPr/>
        </p:nvSpPr>
        <p:spPr>
          <a:xfrm>
            <a:off x="1381320" y="1616400"/>
            <a:ext cx="6809400" cy="31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Hardware abstraction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Low-level device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Message passing between nodes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Sophisticated build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Libraries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Debugging and Visualization Tools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85"/>
          <p:cNvSpPr/>
          <p:nvPr/>
        </p:nvSpPr>
        <p:spPr>
          <a:xfrm>
            <a:off x="916560" y="114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528" y="0"/>
                </a:moveTo>
                <a:lnTo>
                  <a:pt x="8561" y="102524"/>
                </a:lnTo>
                <a:lnTo>
                  <a:pt x="15" y="120000"/>
                </a:lnTo>
                <a:lnTo>
                  <a:pt x="17489" y="111453"/>
                </a:lnTo>
                <a:lnTo>
                  <a:pt x="119984" y="24459"/>
                </a:lnTo>
                <a:lnTo>
                  <a:pt x="9552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85"/>
          <p:cNvSpPr/>
          <p:nvPr/>
        </p:nvSpPr>
        <p:spPr>
          <a:xfrm>
            <a:off x="1045080" y="1019880"/>
            <a:ext cx="85680" cy="85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68" y="46090"/>
                </a:moveTo>
                <a:lnTo>
                  <a:pt x="73919" y="115414"/>
                </a:lnTo>
                <a:lnTo>
                  <a:pt x="73919" y="115414"/>
                </a:lnTo>
                <a:lnTo>
                  <a:pt x="73919" y="115414"/>
                </a:lnTo>
                <a:lnTo>
                  <a:pt x="79306" y="117903"/>
                </a:lnTo>
                <a:lnTo>
                  <a:pt x="85120" y="119573"/>
                </a:lnTo>
                <a:lnTo>
                  <a:pt x="90524" y="119982"/>
                </a:lnTo>
                <a:lnTo>
                  <a:pt x="96337" y="119982"/>
                </a:lnTo>
                <a:lnTo>
                  <a:pt x="102150" y="118738"/>
                </a:lnTo>
                <a:lnTo>
                  <a:pt x="107538" y="116659"/>
                </a:lnTo>
                <a:lnTo>
                  <a:pt x="110026" y="115005"/>
                </a:lnTo>
                <a:lnTo>
                  <a:pt x="112533" y="113761"/>
                </a:lnTo>
                <a:lnTo>
                  <a:pt x="115022" y="111681"/>
                </a:lnTo>
                <a:lnTo>
                  <a:pt x="117511" y="109602"/>
                </a:lnTo>
                <a:lnTo>
                  <a:pt x="117511" y="109602"/>
                </a:lnTo>
                <a:lnTo>
                  <a:pt x="118346" y="108357"/>
                </a:lnTo>
                <a:lnTo>
                  <a:pt x="119590" y="106704"/>
                </a:lnTo>
                <a:lnTo>
                  <a:pt x="119999" y="104625"/>
                </a:lnTo>
                <a:lnTo>
                  <a:pt x="119999" y="102971"/>
                </a:lnTo>
                <a:lnTo>
                  <a:pt x="119999" y="102971"/>
                </a:lnTo>
                <a:lnTo>
                  <a:pt x="119999" y="101301"/>
                </a:lnTo>
                <a:lnTo>
                  <a:pt x="119590" y="99647"/>
                </a:lnTo>
                <a:lnTo>
                  <a:pt x="118346" y="97977"/>
                </a:lnTo>
                <a:lnTo>
                  <a:pt x="117511" y="96323"/>
                </a:lnTo>
                <a:lnTo>
                  <a:pt x="23679" y="2505"/>
                </a:lnTo>
                <a:lnTo>
                  <a:pt x="23679" y="2505"/>
                </a:lnTo>
                <a:lnTo>
                  <a:pt x="22008" y="1670"/>
                </a:lnTo>
                <a:lnTo>
                  <a:pt x="20355" y="426"/>
                </a:lnTo>
                <a:lnTo>
                  <a:pt x="18684" y="0"/>
                </a:lnTo>
                <a:lnTo>
                  <a:pt x="17030" y="0"/>
                </a:lnTo>
                <a:lnTo>
                  <a:pt x="17030" y="0"/>
                </a:lnTo>
                <a:lnTo>
                  <a:pt x="15377" y="0"/>
                </a:lnTo>
                <a:lnTo>
                  <a:pt x="13297" y="426"/>
                </a:lnTo>
                <a:lnTo>
                  <a:pt x="11626" y="1670"/>
                </a:lnTo>
                <a:lnTo>
                  <a:pt x="10382" y="2505"/>
                </a:lnTo>
                <a:lnTo>
                  <a:pt x="10382" y="2505"/>
                </a:lnTo>
                <a:lnTo>
                  <a:pt x="8302" y="4994"/>
                </a:lnTo>
                <a:lnTo>
                  <a:pt x="6239" y="7482"/>
                </a:lnTo>
                <a:lnTo>
                  <a:pt x="4995" y="9971"/>
                </a:lnTo>
                <a:lnTo>
                  <a:pt x="3324" y="12460"/>
                </a:lnTo>
                <a:lnTo>
                  <a:pt x="1244" y="17863"/>
                </a:lnTo>
                <a:lnTo>
                  <a:pt x="0" y="23676"/>
                </a:lnTo>
                <a:lnTo>
                  <a:pt x="0" y="29488"/>
                </a:lnTo>
                <a:lnTo>
                  <a:pt x="426" y="34875"/>
                </a:lnTo>
                <a:lnTo>
                  <a:pt x="2079" y="40687"/>
                </a:lnTo>
                <a:lnTo>
                  <a:pt x="4568" y="46090"/>
                </a:lnTo>
                <a:lnTo>
                  <a:pt x="4568" y="4609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85"/>
          <p:cNvSpPr/>
          <p:nvPr/>
        </p:nvSpPr>
        <p:spPr>
          <a:xfrm>
            <a:off x="950040" y="1052640"/>
            <a:ext cx="147600" cy="14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18" y="9"/>
                </a:moveTo>
                <a:lnTo>
                  <a:pt x="48197" y="31568"/>
                </a:lnTo>
                <a:lnTo>
                  <a:pt x="48197" y="31568"/>
                </a:lnTo>
                <a:lnTo>
                  <a:pt x="45784" y="30608"/>
                </a:lnTo>
                <a:lnTo>
                  <a:pt x="43380" y="29648"/>
                </a:lnTo>
                <a:lnTo>
                  <a:pt x="40481" y="28679"/>
                </a:lnTo>
                <a:lnTo>
                  <a:pt x="37592" y="28194"/>
                </a:lnTo>
                <a:lnTo>
                  <a:pt x="34466" y="27472"/>
                </a:lnTo>
                <a:lnTo>
                  <a:pt x="31330" y="26997"/>
                </a:lnTo>
                <a:lnTo>
                  <a:pt x="28194" y="26750"/>
                </a:lnTo>
                <a:lnTo>
                  <a:pt x="25068" y="26750"/>
                </a:lnTo>
                <a:lnTo>
                  <a:pt x="25068" y="26750"/>
                </a:lnTo>
                <a:lnTo>
                  <a:pt x="22169" y="26750"/>
                </a:lnTo>
                <a:lnTo>
                  <a:pt x="19281" y="26997"/>
                </a:lnTo>
                <a:lnTo>
                  <a:pt x="16154" y="27472"/>
                </a:lnTo>
                <a:lnTo>
                  <a:pt x="13018" y="28194"/>
                </a:lnTo>
                <a:lnTo>
                  <a:pt x="9882" y="29401"/>
                </a:lnTo>
                <a:lnTo>
                  <a:pt x="6994" y="30608"/>
                </a:lnTo>
                <a:lnTo>
                  <a:pt x="4105" y="32537"/>
                </a:lnTo>
                <a:lnTo>
                  <a:pt x="1454" y="34704"/>
                </a:lnTo>
                <a:lnTo>
                  <a:pt x="1454" y="34704"/>
                </a:lnTo>
                <a:lnTo>
                  <a:pt x="732" y="35426"/>
                </a:lnTo>
                <a:lnTo>
                  <a:pt x="247" y="36385"/>
                </a:lnTo>
                <a:lnTo>
                  <a:pt x="9" y="37355"/>
                </a:lnTo>
                <a:lnTo>
                  <a:pt x="9" y="38562"/>
                </a:lnTo>
                <a:lnTo>
                  <a:pt x="9" y="38562"/>
                </a:lnTo>
                <a:lnTo>
                  <a:pt x="9" y="39521"/>
                </a:lnTo>
                <a:lnTo>
                  <a:pt x="247" y="40491"/>
                </a:lnTo>
                <a:lnTo>
                  <a:pt x="732" y="41450"/>
                </a:lnTo>
                <a:lnTo>
                  <a:pt x="1454" y="42410"/>
                </a:lnTo>
                <a:lnTo>
                  <a:pt x="77589" y="118555"/>
                </a:lnTo>
                <a:lnTo>
                  <a:pt x="77589" y="118555"/>
                </a:lnTo>
                <a:lnTo>
                  <a:pt x="78558" y="119277"/>
                </a:lnTo>
                <a:lnTo>
                  <a:pt x="79518" y="119752"/>
                </a:lnTo>
                <a:lnTo>
                  <a:pt x="80478" y="119999"/>
                </a:lnTo>
                <a:lnTo>
                  <a:pt x="81447" y="119999"/>
                </a:lnTo>
                <a:lnTo>
                  <a:pt x="81447" y="119999"/>
                </a:lnTo>
                <a:lnTo>
                  <a:pt x="82654" y="119999"/>
                </a:lnTo>
                <a:lnTo>
                  <a:pt x="83614" y="119752"/>
                </a:lnTo>
                <a:lnTo>
                  <a:pt x="84573" y="119277"/>
                </a:lnTo>
                <a:lnTo>
                  <a:pt x="85295" y="118555"/>
                </a:lnTo>
                <a:lnTo>
                  <a:pt x="85295" y="118555"/>
                </a:lnTo>
                <a:lnTo>
                  <a:pt x="87472" y="115904"/>
                </a:lnTo>
                <a:lnTo>
                  <a:pt x="89391" y="113005"/>
                </a:lnTo>
                <a:lnTo>
                  <a:pt x="90598" y="110117"/>
                </a:lnTo>
                <a:lnTo>
                  <a:pt x="91805" y="106981"/>
                </a:lnTo>
                <a:lnTo>
                  <a:pt x="92527" y="103854"/>
                </a:lnTo>
                <a:lnTo>
                  <a:pt x="93012" y="100718"/>
                </a:lnTo>
                <a:lnTo>
                  <a:pt x="93249" y="97830"/>
                </a:lnTo>
                <a:lnTo>
                  <a:pt x="93249" y="94941"/>
                </a:lnTo>
                <a:lnTo>
                  <a:pt x="93249" y="94941"/>
                </a:lnTo>
                <a:lnTo>
                  <a:pt x="93249" y="91805"/>
                </a:lnTo>
                <a:lnTo>
                  <a:pt x="93012" y="88679"/>
                </a:lnTo>
                <a:lnTo>
                  <a:pt x="92527" y="85543"/>
                </a:lnTo>
                <a:lnTo>
                  <a:pt x="91805" y="82407"/>
                </a:lnTo>
                <a:lnTo>
                  <a:pt x="91320" y="79518"/>
                </a:lnTo>
                <a:lnTo>
                  <a:pt x="90361" y="76629"/>
                </a:lnTo>
                <a:lnTo>
                  <a:pt x="89391" y="74215"/>
                </a:lnTo>
                <a:lnTo>
                  <a:pt x="88431" y="71812"/>
                </a:lnTo>
                <a:lnTo>
                  <a:pt x="119999" y="4049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85"/>
          <p:cNvSpPr/>
          <p:nvPr/>
        </p:nvSpPr>
        <p:spPr>
          <a:xfrm>
            <a:off x="1024200" y="1079280"/>
            <a:ext cx="24120" cy="2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" y="119939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730</Words>
  <Application>Microsoft Office PowerPoint</Application>
  <PresentationFormat>On-screen Show (16:9)</PresentationFormat>
  <Paragraphs>152</Paragraphs>
  <Slides>31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Noto Sans Symbols</vt:lpstr>
      <vt:lpstr>Lora</vt:lpstr>
      <vt:lpstr>Arial</vt:lpstr>
      <vt:lpstr>Quattrocento Sans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Installing ROS Indigo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 Rospy Tutorials Talker_Listener</vt:lpstr>
      <vt:lpstr>PowerPoint Presentation</vt:lpstr>
      <vt:lpstr>Example:  Rospy Tutorials:  Server/Client – Add 2 integers, return result</vt:lpstr>
      <vt:lpstr>PowerPoint Presentation</vt:lpstr>
      <vt:lpstr>PowerPoint Presentation</vt:lpstr>
      <vt:lpstr>PowerPoint Presentation</vt:lpstr>
      <vt:lpstr>PowerPoint Presentation</vt:lpstr>
      <vt:lpstr>Arbotix Simulator (Homework 1):  Turtlebot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Allen</dc:creator>
  <cp:lastModifiedBy>Peter Allen</cp:lastModifiedBy>
  <cp:revision>25</cp:revision>
  <dcterms:modified xsi:type="dcterms:W3CDTF">2019-09-10T02:26:01Z</dcterms:modified>
</cp:coreProperties>
</file>